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13" r:id="rId2"/>
  </p:sldMasterIdLst>
  <p:sldIdLst>
    <p:sldId id="391" r:id="rId3"/>
    <p:sldId id="256" r:id="rId4"/>
    <p:sldId id="283" r:id="rId5"/>
    <p:sldId id="284" r:id="rId6"/>
    <p:sldId id="340" r:id="rId7"/>
    <p:sldId id="356" r:id="rId8"/>
    <p:sldId id="341" r:id="rId9"/>
    <p:sldId id="342" r:id="rId10"/>
    <p:sldId id="350" r:id="rId11"/>
    <p:sldId id="351" r:id="rId12"/>
    <p:sldId id="343" r:id="rId13"/>
    <p:sldId id="346" r:id="rId14"/>
    <p:sldId id="352" r:id="rId15"/>
    <p:sldId id="347" r:id="rId16"/>
    <p:sldId id="353" r:id="rId17"/>
    <p:sldId id="348" r:id="rId18"/>
    <p:sldId id="354" r:id="rId19"/>
    <p:sldId id="349" r:id="rId20"/>
    <p:sldId id="355" r:id="rId21"/>
    <p:sldId id="357" r:id="rId22"/>
    <p:sldId id="358" r:id="rId23"/>
    <p:sldId id="359" r:id="rId24"/>
    <p:sldId id="361" r:id="rId25"/>
    <p:sldId id="362" r:id="rId26"/>
    <p:sldId id="360" r:id="rId27"/>
    <p:sldId id="392" r:id="rId28"/>
    <p:sldId id="366" r:id="rId29"/>
    <p:sldId id="367" r:id="rId30"/>
    <p:sldId id="368" r:id="rId31"/>
    <p:sldId id="364" r:id="rId32"/>
    <p:sldId id="363" r:id="rId33"/>
    <p:sldId id="369" r:id="rId34"/>
    <p:sldId id="370" r:id="rId35"/>
    <p:sldId id="376" r:id="rId36"/>
    <p:sldId id="371" r:id="rId37"/>
    <p:sldId id="374" r:id="rId38"/>
    <p:sldId id="257" r:id="rId39"/>
    <p:sldId id="258" r:id="rId40"/>
    <p:sldId id="261" r:id="rId41"/>
    <p:sldId id="263" r:id="rId42"/>
    <p:sldId id="259" r:id="rId43"/>
    <p:sldId id="260" r:id="rId44"/>
    <p:sldId id="377" r:id="rId45"/>
    <p:sldId id="378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390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image" Target="../media/image8.jpg"/><Relationship Id="rId4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image" Target="../media/image8.jpg"/><Relationship Id="rId4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F4550-C259-4808-9F57-F6EF0E4B6513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3F9D7E48-3474-4212-BE17-64D208944A82}">
      <dgm:prSet phldrT="[Text]" custT="1"/>
      <dgm:spPr/>
      <dgm:t>
        <a:bodyPr/>
        <a:lstStyle/>
        <a:p>
          <a:r>
            <a:rPr lang="en-US" sz="4400" b="1" dirty="0" smtClean="0"/>
            <a:t>4 QUESTIONS</a:t>
          </a:r>
          <a:endParaRPr lang="en-US" sz="4400" b="1" dirty="0"/>
        </a:p>
      </dgm:t>
    </dgm:pt>
    <dgm:pt modelId="{C8936C5F-F1FA-4BB1-BC9D-A1B4BF902250}" type="parTrans" cxnId="{7011B9F6-DEF9-49ED-B288-0834867225B7}">
      <dgm:prSet/>
      <dgm:spPr/>
      <dgm:t>
        <a:bodyPr/>
        <a:lstStyle/>
        <a:p>
          <a:endParaRPr lang="en-US"/>
        </a:p>
      </dgm:t>
    </dgm:pt>
    <dgm:pt modelId="{E8D6FCA3-C068-4EF1-BE79-2BEA825C3C80}" type="sibTrans" cxnId="{7011B9F6-DEF9-49ED-B288-0834867225B7}">
      <dgm:prSet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65FB566B-29D9-4161-B400-C28F7754BDDD}">
      <dgm:prSet phldrT="[Text]"/>
      <dgm:spPr/>
      <dgm:t>
        <a:bodyPr/>
        <a:lstStyle/>
        <a:p>
          <a:pPr algn="ctr"/>
          <a:r>
            <a:rPr lang="en-US" b="1" cap="all" baseline="0" dirty="0" smtClean="0"/>
            <a:t>2 Determinants</a:t>
          </a:r>
        </a:p>
        <a:p>
          <a:pPr algn="l"/>
          <a:r>
            <a:rPr lang="en-US" b="1" dirty="0" smtClean="0"/>
            <a:t>1) Are social realities objective or subjective?</a:t>
          </a:r>
        </a:p>
        <a:p>
          <a:pPr algn="l"/>
          <a:r>
            <a:rPr lang="en-US" b="1" dirty="0" smtClean="0"/>
            <a:t>2) Do social realities tend to order or conflict?</a:t>
          </a:r>
          <a:endParaRPr lang="en-US" b="1" dirty="0"/>
        </a:p>
      </dgm:t>
    </dgm:pt>
    <dgm:pt modelId="{D1394B78-461F-4BA1-B380-F87B01520BB6}" type="parTrans" cxnId="{70D4C4C8-F4BF-4957-A0F4-D5B13A1E4B45}">
      <dgm:prSet/>
      <dgm:spPr/>
      <dgm:t>
        <a:bodyPr/>
        <a:lstStyle/>
        <a:p>
          <a:endParaRPr lang="en-US"/>
        </a:p>
      </dgm:t>
    </dgm:pt>
    <dgm:pt modelId="{AA6F4725-F7B7-4350-8C2D-4D3277D18BB2}" type="sibTrans" cxnId="{70D4C4C8-F4BF-4957-A0F4-D5B13A1E4B45}">
      <dgm:prSet/>
      <dgm:spPr/>
      <dgm:t>
        <a:bodyPr/>
        <a:lstStyle/>
        <a:p>
          <a:endParaRPr lang="en-US"/>
        </a:p>
      </dgm:t>
    </dgm:pt>
    <dgm:pt modelId="{8227DF05-C777-4539-89CD-BED477C30333}" type="pres">
      <dgm:prSet presAssocID="{95DF4550-C259-4808-9F57-F6EF0E4B6513}" presName="Name0" presStyleCnt="0">
        <dgm:presLayoutVars>
          <dgm:dir/>
          <dgm:resizeHandles val="exact"/>
        </dgm:presLayoutVars>
      </dgm:prSet>
      <dgm:spPr/>
    </dgm:pt>
    <dgm:pt modelId="{A317241E-9766-4A56-8B27-EE80F77F0C2F}" type="pres">
      <dgm:prSet presAssocID="{3F9D7E48-3474-4212-BE17-64D208944A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366152-5442-4B9F-8690-DEBF87E98200}" type="pres">
      <dgm:prSet presAssocID="{E8D6FCA3-C068-4EF1-BE79-2BEA825C3C80}" presName="sibTrans" presStyleLbl="sibTrans2D1" presStyleIdx="0" presStyleCnt="1"/>
      <dgm:spPr/>
      <dgm:t>
        <a:bodyPr/>
        <a:lstStyle/>
        <a:p>
          <a:endParaRPr lang="en-US"/>
        </a:p>
      </dgm:t>
    </dgm:pt>
    <dgm:pt modelId="{A19451A6-BEF9-4540-BD1A-836C50F3CB7F}" type="pres">
      <dgm:prSet presAssocID="{E8D6FCA3-C068-4EF1-BE79-2BEA825C3C80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ADAF7246-6D17-4083-80B6-4F252765710D}" type="pres">
      <dgm:prSet presAssocID="{65FB566B-29D9-4161-B400-C28F7754BDD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D4C4C8-F4BF-4957-A0F4-D5B13A1E4B45}" srcId="{95DF4550-C259-4808-9F57-F6EF0E4B6513}" destId="{65FB566B-29D9-4161-B400-C28F7754BDDD}" srcOrd="1" destOrd="0" parTransId="{D1394B78-461F-4BA1-B380-F87B01520BB6}" sibTransId="{AA6F4725-F7B7-4350-8C2D-4D3277D18BB2}"/>
    <dgm:cxn modelId="{0B54309C-C2D3-442C-956B-4B9787723153}" type="presOf" srcId="{E8D6FCA3-C068-4EF1-BE79-2BEA825C3C80}" destId="{A19451A6-BEF9-4540-BD1A-836C50F3CB7F}" srcOrd="1" destOrd="0" presId="urn:microsoft.com/office/officeart/2005/8/layout/process1"/>
    <dgm:cxn modelId="{F2D46614-95E4-4E4F-9BBC-E11703F3F35C}" type="presOf" srcId="{3F9D7E48-3474-4212-BE17-64D208944A82}" destId="{A317241E-9766-4A56-8B27-EE80F77F0C2F}" srcOrd="0" destOrd="0" presId="urn:microsoft.com/office/officeart/2005/8/layout/process1"/>
    <dgm:cxn modelId="{FC9B0C5D-D5FA-43A0-908D-9DF4DFB6760E}" type="presOf" srcId="{65FB566B-29D9-4161-B400-C28F7754BDDD}" destId="{ADAF7246-6D17-4083-80B6-4F252765710D}" srcOrd="0" destOrd="0" presId="urn:microsoft.com/office/officeart/2005/8/layout/process1"/>
    <dgm:cxn modelId="{4591E247-088C-46E9-A83D-FF277617A817}" type="presOf" srcId="{95DF4550-C259-4808-9F57-F6EF0E4B6513}" destId="{8227DF05-C777-4539-89CD-BED477C30333}" srcOrd="0" destOrd="0" presId="urn:microsoft.com/office/officeart/2005/8/layout/process1"/>
    <dgm:cxn modelId="{7011B9F6-DEF9-49ED-B288-0834867225B7}" srcId="{95DF4550-C259-4808-9F57-F6EF0E4B6513}" destId="{3F9D7E48-3474-4212-BE17-64D208944A82}" srcOrd="0" destOrd="0" parTransId="{C8936C5F-F1FA-4BB1-BC9D-A1B4BF902250}" sibTransId="{E8D6FCA3-C068-4EF1-BE79-2BEA825C3C80}"/>
    <dgm:cxn modelId="{57DFE473-7A4C-410C-9C52-B696C6A61CD0}" type="presOf" srcId="{E8D6FCA3-C068-4EF1-BE79-2BEA825C3C80}" destId="{82366152-5442-4B9F-8690-DEBF87E98200}" srcOrd="0" destOrd="0" presId="urn:microsoft.com/office/officeart/2005/8/layout/process1"/>
    <dgm:cxn modelId="{F70BF592-7A97-4394-80A5-12B23F171D98}" type="presParOf" srcId="{8227DF05-C777-4539-89CD-BED477C30333}" destId="{A317241E-9766-4A56-8B27-EE80F77F0C2F}" srcOrd="0" destOrd="0" presId="urn:microsoft.com/office/officeart/2005/8/layout/process1"/>
    <dgm:cxn modelId="{C137931D-4EC7-4E19-A74F-35939DC35821}" type="presParOf" srcId="{8227DF05-C777-4539-89CD-BED477C30333}" destId="{82366152-5442-4B9F-8690-DEBF87E98200}" srcOrd="1" destOrd="0" presId="urn:microsoft.com/office/officeart/2005/8/layout/process1"/>
    <dgm:cxn modelId="{96DD684E-CAEA-47AA-822B-57539300AB44}" type="presParOf" srcId="{82366152-5442-4B9F-8690-DEBF87E98200}" destId="{A19451A6-BEF9-4540-BD1A-836C50F3CB7F}" srcOrd="0" destOrd="0" presId="urn:microsoft.com/office/officeart/2005/8/layout/process1"/>
    <dgm:cxn modelId="{8AAC9335-B379-4890-8FFC-FD365659DF36}" type="presParOf" srcId="{8227DF05-C777-4539-89CD-BED477C30333}" destId="{ADAF7246-6D17-4083-80B6-4F252765710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A9D17-BC8F-42CB-BEB6-8674798E5EE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1BEC533C-24E4-4F0F-83F9-AC6B230BEABD}">
      <dgm:prSet phldrT="[Text]"/>
      <dgm:spPr/>
      <dgm:t>
        <a:bodyPr/>
        <a:lstStyle/>
        <a:p>
          <a:r>
            <a:rPr lang="en-US" b="1" dirty="0" smtClean="0"/>
            <a:t>Complete observer</a:t>
          </a:r>
          <a:endParaRPr lang="en-US" b="1" dirty="0"/>
        </a:p>
      </dgm:t>
    </dgm:pt>
    <dgm:pt modelId="{E7B1D6A6-75A2-4968-BDC7-28E9747CAE0C}" type="parTrans" cxnId="{44D97E3D-5ACC-4525-B5B0-0A96830C8117}">
      <dgm:prSet/>
      <dgm:spPr/>
      <dgm:t>
        <a:bodyPr/>
        <a:lstStyle/>
        <a:p>
          <a:endParaRPr lang="en-US"/>
        </a:p>
      </dgm:t>
    </dgm:pt>
    <dgm:pt modelId="{B520C604-3F01-453C-BBB0-E4EE463AD4CA}" type="sibTrans" cxnId="{44D97E3D-5ACC-4525-B5B0-0A96830C8117}">
      <dgm:prSet/>
      <dgm:spPr/>
      <dgm:t>
        <a:bodyPr/>
        <a:lstStyle/>
        <a:p>
          <a:endParaRPr lang="en-US"/>
        </a:p>
      </dgm:t>
    </dgm:pt>
    <dgm:pt modelId="{96874FE7-B93C-4008-A8A8-DEC99264FB94}">
      <dgm:prSet phldrT="[Text]"/>
      <dgm:spPr/>
      <dgm:t>
        <a:bodyPr/>
        <a:lstStyle/>
        <a:p>
          <a:r>
            <a:rPr lang="en-US" b="1" dirty="0" smtClean="0"/>
            <a:t>Observer as participant</a:t>
          </a:r>
          <a:endParaRPr lang="en-US" b="1" dirty="0"/>
        </a:p>
      </dgm:t>
    </dgm:pt>
    <dgm:pt modelId="{CFBD4C09-CCC7-43E4-B3F9-0C71B2F0371D}" type="parTrans" cxnId="{57C4EDB2-02E2-4D58-98CA-8E97FB5EA32A}">
      <dgm:prSet/>
      <dgm:spPr/>
      <dgm:t>
        <a:bodyPr/>
        <a:lstStyle/>
        <a:p>
          <a:endParaRPr lang="en-US"/>
        </a:p>
      </dgm:t>
    </dgm:pt>
    <dgm:pt modelId="{2D0C1A78-396B-451D-82CC-CD4EF8171B7F}" type="sibTrans" cxnId="{57C4EDB2-02E2-4D58-98CA-8E97FB5EA32A}">
      <dgm:prSet/>
      <dgm:spPr/>
      <dgm:t>
        <a:bodyPr/>
        <a:lstStyle/>
        <a:p>
          <a:endParaRPr lang="en-US"/>
        </a:p>
      </dgm:t>
    </dgm:pt>
    <dgm:pt modelId="{693DC502-B7E7-4377-B780-F87037A9CB6E}">
      <dgm:prSet phldrT="[Text]"/>
      <dgm:spPr/>
      <dgm:t>
        <a:bodyPr/>
        <a:lstStyle/>
        <a:p>
          <a:r>
            <a:rPr lang="en-US" b="1" dirty="0" smtClean="0"/>
            <a:t>Participant as observer</a:t>
          </a:r>
          <a:endParaRPr lang="en-US" b="1" dirty="0"/>
        </a:p>
      </dgm:t>
    </dgm:pt>
    <dgm:pt modelId="{377D1D01-C9D9-4921-8953-1715E0212763}" type="parTrans" cxnId="{7524AC10-91CF-49DB-926A-83CAF239245C}">
      <dgm:prSet/>
      <dgm:spPr/>
      <dgm:t>
        <a:bodyPr/>
        <a:lstStyle/>
        <a:p>
          <a:endParaRPr lang="en-US"/>
        </a:p>
      </dgm:t>
    </dgm:pt>
    <dgm:pt modelId="{A21EFFC5-0F2D-48F0-9838-13357FD39CA1}" type="sibTrans" cxnId="{7524AC10-91CF-49DB-926A-83CAF239245C}">
      <dgm:prSet/>
      <dgm:spPr/>
      <dgm:t>
        <a:bodyPr/>
        <a:lstStyle/>
        <a:p>
          <a:endParaRPr lang="en-US"/>
        </a:p>
      </dgm:t>
    </dgm:pt>
    <dgm:pt modelId="{B143027A-BE9E-46D5-AC0C-697725628B56}">
      <dgm:prSet/>
      <dgm:spPr/>
      <dgm:t>
        <a:bodyPr/>
        <a:lstStyle/>
        <a:p>
          <a:r>
            <a:rPr lang="en-US" b="1" dirty="0" smtClean="0"/>
            <a:t>Complete participant</a:t>
          </a:r>
          <a:endParaRPr lang="en-US" b="1" dirty="0"/>
        </a:p>
      </dgm:t>
    </dgm:pt>
    <dgm:pt modelId="{43C191A0-840C-417A-9DB1-C864E4A7C0A6}" type="parTrans" cxnId="{2F2D8DDE-E10C-4E44-BB13-097B3449A97D}">
      <dgm:prSet/>
      <dgm:spPr/>
    </dgm:pt>
    <dgm:pt modelId="{AFB24EBB-7206-4D4C-A82B-9F1541811D00}" type="sibTrans" cxnId="{2F2D8DDE-E10C-4E44-BB13-097B3449A97D}">
      <dgm:prSet/>
      <dgm:spPr/>
    </dgm:pt>
    <dgm:pt modelId="{10B7CAAB-0FD2-4C22-B789-03B0B1046490}" type="pres">
      <dgm:prSet presAssocID="{267A9D17-BC8F-42CB-BEB6-8674798E5EE7}" presName="Name0" presStyleCnt="0">
        <dgm:presLayoutVars>
          <dgm:dir/>
          <dgm:resizeHandles val="exact"/>
        </dgm:presLayoutVars>
      </dgm:prSet>
      <dgm:spPr/>
    </dgm:pt>
    <dgm:pt modelId="{ACC5DB7A-B89C-4E38-B6D5-B656EAD360A3}" type="pres">
      <dgm:prSet presAssocID="{267A9D17-BC8F-42CB-BEB6-8674798E5EE7}" presName="fgShape" presStyleLbl="fgShp" presStyleIdx="0" presStyleCnt="1" custScaleY="153754"/>
      <dgm:spPr/>
    </dgm:pt>
    <dgm:pt modelId="{5C530137-3141-45F4-84C8-B81BB5D6E595}" type="pres">
      <dgm:prSet presAssocID="{267A9D17-BC8F-42CB-BEB6-8674798E5EE7}" presName="linComp" presStyleCnt="0"/>
      <dgm:spPr/>
    </dgm:pt>
    <dgm:pt modelId="{5D62F27B-2C09-4389-A93A-6F213513E135}" type="pres">
      <dgm:prSet presAssocID="{1BEC533C-24E4-4F0F-83F9-AC6B230BEABD}" presName="compNode" presStyleCnt="0"/>
      <dgm:spPr/>
    </dgm:pt>
    <dgm:pt modelId="{6BA4E892-2D03-4157-A0B4-D68678E5D65A}" type="pres">
      <dgm:prSet presAssocID="{1BEC533C-24E4-4F0F-83F9-AC6B230BEABD}" presName="bkgdShape" presStyleLbl="node1" presStyleIdx="0" presStyleCnt="4"/>
      <dgm:spPr/>
      <dgm:t>
        <a:bodyPr/>
        <a:lstStyle/>
        <a:p>
          <a:endParaRPr lang="en-US"/>
        </a:p>
      </dgm:t>
    </dgm:pt>
    <dgm:pt modelId="{D17C3B1F-C639-4AFF-B2F2-0DC9FD718FB2}" type="pres">
      <dgm:prSet presAssocID="{1BEC533C-24E4-4F0F-83F9-AC6B230BEABD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53878-3BC5-4322-935E-590F31BF0C0B}" type="pres">
      <dgm:prSet presAssocID="{1BEC533C-24E4-4F0F-83F9-AC6B230BEABD}" presName="invisiNode" presStyleLbl="node1" presStyleIdx="0" presStyleCnt="4"/>
      <dgm:spPr/>
    </dgm:pt>
    <dgm:pt modelId="{E80E3B60-AD9B-4E77-A936-DCC446D3322A}" type="pres">
      <dgm:prSet presAssocID="{1BEC533C-24E4-4F0F-83F9-AC6B230BEABD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B9F6750-8B73-4F21-B7B2-7BFF2BB94FFE}" type="pres">
      <dgm:prSet presAssocID="{B520C604-3F01-453C-BBB0-E4EE463AD4C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D5C13D8-7546-451D-A464-681F21123E80}" type="pres">
      <dgm:prSet presAssocID="{96874FE7-B93C-4008-A8A8-DEC99264FB94}" presName="compNode" presStyleCnt="0"/>
      <dgm:spPr/>
    </dgm:pt>
    <dgm:pt modelId="{8E43FA7A-6667-4B26-B938-B34FA280A5C1}" type="pres">
      <dgm:prSet presAssocID="{96874FE7-B93C-4008-A8A8-DEC99264FB94}" presName="bkgdShape" presStyleLbl="node1" presStyleIdx="1" presStyleCnt="4"/>
      <dgm:spPr/>
      <dgm:t>
        <a:bodyPr/>
        <a:lstStyle/>
        <a:p>
          <a:endParaRPr lang="en-US"/>
        </a:p>
      </dgm:t>
    </dgm:pt>
    <dgm:pt modelId="{9F57C190-11D0-4ECD-A4A0-716CDA62966D}" type="pres">
      <dgm:prSet presAssocID="{96874FE7-B93C-4008-A8A8-DEC99264FB94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58AA3-26E8-43E5-8C1F-05C2E0A9C52E}" type="pres">
      <dgm:prSet presAssocID="{96874FE7-B93C-4008-A8A8-DEC99264FB94}" presName="invisiNode" presStyleLbl="node1" presStyleIdx="1" presStyleCnt="4"/>
      <dgm:spPr/>
    </dgm:pt>
    <dgm:pt modelId="{9AE9500B-4416-4D33-BE42-6ACEBC4547F6}" type="pres">
      <dgm:prSet presAssocID="{96874FE7-B93C-4008-A8A8-DEC99264FB94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8F2783D-12AC-446A-8FBE-2C5134CEAA8C}" type="pres">
      <dgm:prSet presAssocID="{2D0C1A78-396B-451D-82CC-CD4EF8171B7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8EFC3F0-6F8B-433B-972D-F9D9B95514C3}" type="pres">
      <dgm:prSet presAssocID="{693DC502-B7E7-4377-B780-F87037A9CB6E}" presName="compNode" presStyleCnt="0"/>
      <dgm:spPr/>
    </dgm:pt>
    <dgm:pt modelId="{F5BC33B6-2B7E-4F5E-9C21-E6D1FAB57560}" type="pres">
      <dgm:prSet presAssocID="{693DC502-B7E7-4377-B780-F87037A9CB6E}" presName="bkgdShape" presStyleLbl="node1" presStyleIdx="2" presStyleCnt="4"/>
      <dgm:spPr/>
      <dgm:t>
        <a:bodyPr/>
        <a:lstStyle/>
        <a:p>
          <a:endParaRPr lang="en-US"/>
        </a:p>
      </dgm:t>
    </dgm:pt>
    <dgm:pt modelId="{8F300281-9A42-4076-914A-329CF5A81822}" type="pres">
      <dgm:prSet presAssocID="{693DC502-B7E7-4377-B780-F87037A9CB6E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E2C38-54A5-4BAB-8364-954BAD824B42}" type="pres">
      <dgm:prSet presAssocID="{693DC502-B7E7-4377-B780-F87037A9CB6E}" presName="invisiNode" presStyleLbl="node1" presStyleIdx="2" presStyleCnt="4"/>
      <dgm:spPr/>
    </dgm:pt>
    <dgm:pt modelId="{E74048B4-035E-4216-936A-1EACAA4AED98}" type="pres">
      <dgm:prSet presAssocID="{693DC502-B7E7-4377-B780-F87037A9CB6E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3E3E9E77-9652-4368-953D-BFE4DDACC618}" type="pres">
      <dgm:prSet presAssocID="{A21EFFC5-0F2D-48F0-9838-13357FD39CA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5807D8E-D4CF-4630-AD9E-0065E609B45A}" type="pres">
      <dgm:prSet presAssocID="{B143027A-BE9E-46D5-AC0C-697725628B56}" presName="compNode" presStyleCnt="0"/>
      <dgm:spPr/>
    </dgm:pt>
    <dgm:pt modelId="{B1D79033-8D99-429E-A217-68F4AFCCA681}" type="pres">
      <dgm:prSet presAssocID="{B143027A-BE9E-46D5-AC0C-697725628B56}" presName="bkgdShape" presStyleLbl="node1" presStyleIdx="3" presStyleCnt="4"/>
      <dgm:spPr/>
      <dgm:t>
        <a:bodyPr/>
        <a:lstStyle/>
        <a:p>
          <a:endParaRPr lang="en-US"/>
        </a:p>
      </dgm:t>
    </dgm:pt>
    <dgm:pt modelId="{3F821880-A452-4D57-AED9-C69EE795220E}" type="pres">
      <dgm:prSet presAssocID="{B143027A-BE9E-46D5-AC0C-697725628B56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D168C-32C8-412A-B8B6-5DEB390DF055}" type="pres">
      <dgm:prSet presAssocID="{B143027A-BE9E-46D5-AC0C-697725628B56}" presName="invisiNode" presStyleLbl="node1" presStyleIdx="3" presStyleCnt="4"/>
      <dgm:spPr/>
    </dgm:pt>
    <dgm:pt modelId="{9D46B507-D056-47D0-B6B2-A95EE2DE3782}" type="pres">
      <dgm:prSet presAssocID="{B143027A-BE9E-46D5-AC0C-697725628B56}" presName="imagNode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57C4EDB2-02E2-4D58-98CA-8E97FB5EA32A}" srcId="{267A9D17-BC8F-42CB-BEB6-8674798E5EE7}" destId="{96874FE7-B93C-4008-A8A8-DEC99264FB94}" srcOrd="1" destOrd="0" parTransId="{CFBD4C09-CCC7-43E4-B3F9-0C71B2F0371D}" sibTransId="{2D0C1A78-396B-451D-82CC-CD4EF8171B7F}"/>
    <dgm:cxn modelId="{44D97E3D-5ACC-4525-B5B0-0A96830C8117}" srcId="{267A9D17-BC8F-42CB-BEB6-8674798E5EE7}" destId="{1BEC533C-24E4-4F0F-83F9-AC6B230BEABD}" srcOrd="0" destOrd="0" parTransId="{E7B1D6A6-75A2-4968-BDC7-28E9747CAE0C}" sibTransId="{B520C604-3F01-453C-BBB0-E4EE463AD4CA}"/>
    <dgm:cxn modelId="{EA6E13FF-1D6F-47D8-B287-A5BD37BD9032}" type="presOf" srcId="{96874FE7-B93C-4008-A8A8-DEC99264FB94}" destId="{8E43FA7A-6667-4B26-B938-B34FA280A5C1}" srcOrd="0" destOrd="0" presId="urn:microsoft.com/office/officeart/2005/8/layout/hList7"/>
    <dgm:cxn modelId="{7E3A46EC-1EDC-4FB2-927D-C48D3C45254F}" type="presOf" srcId="{693DC502-B7E7-4377-B780-F87037A9CB6E}" destId="{8F300281-9A42-4076-914A-329CF5A81822}" srcOrd="1" destOrd="0" presId="urn:microsoft.com/office/officeart/2005/8/layout/hList7"/>
    <dgm:cxn modelId="{45BA3E85-5A90-4754-AF15-ACC06C4053DB}" type="presOf" srcId="{1BEC533C-24E4-4F0F-83F9-AC6B230BEABD}" destId="{D17C3B1F-C639-4AFF-B2F2-0DC9FD718FB2}" srcOrd="1" destOrd="0" presId="urn:microsoft.com/office/officeart/2005/8/layout/hList7"/>
    <dgm:cxn modelId="{34D3EBCE-FC1C-4365-B66D-DCAE7A8311A4}" type="presOf" srcId="{267A9D17-BC8F-42CB-BEB6-8674798E5EE7}" destId="{10B7CAAB-0FD2-4C22-B789-03B0B1046490}" srcOrd="0" destOrd="0" presId="urn:microsoft.com/office/officeart/2005/8/layout/hList7"/>
    <dgm:cxn modelId="{11084626-27CC-4E0B-8C18-188271C49FFE}" type="presOf" srcId="{A21EFFC5-0F2D-48F0-9838-13357FD39CA1}" destId="{3E3E9E77-9652-4368-953D-BFE4DDACC618}" srcOrd="0" destOrd="0" presId="urn:microsoft.com/office/officeart/2005/8/layout/hList7"/>
    <dgm:cxn modelId="{072B8D28-562A-40EF-9F5C-10BA110F6FCC}" type="presOf" srcId="{B143027A-BE9E-46D5-AC0C-697725628B56}" destId="{B1D79033-8D99-429E-A217-68F4AFCCA681}" srcOrd="0" destOrd="0" presId="urn:microsoft.com/office/officeart/2005/8/layout/hList7"/>
    <dgm:cxn modelId="{F89E9ED2-CFCC-4917-A513-C78804D28367}" type="presOf" srcId="{B143027A-BE9E-46D5-AC0C-697725628B56}" destId="{3F821880-A452-4D57-AED9-C69EE795220E}" srcOrd="1" destOrd="0" presId="urn:microsoft.com/office/officeart/2005/8/layout/hList7"/>
    <dgm:cxn modelId="{86BABCE1-3E4E-46B2-B0C8-54BF7153C89A}" type="presOf" srcId="{1BEC533C-24E4-4F0F-83F9-AC6B230BEABD}" destId="{6BA4E892-2D03-4157-A0B4-D68678E5D65A}" srcOrd="0" destOrd="0" presId="urn:microsoft.com/office/officeart/2005/8/layout/hList7"/>
    <dgm:cxn modelId="{2F2D8DDE-E10C-4E44-BB13-097B3449A97D}" srcId="{267A9D17-BC8F-42CB-BEB6-8674798E5EE7}" destId="{B143027A-BE9E-46D5-AC0C-697725628B56}" srcOrd="3" destOrd="0" parTransId="{43C191A0-840C-417A-9DB1-C864E4A7C0A6}" sibTransId="{AFB24EBB-7206-4D4C-A82B-9F1541811D00}"/>
    <dgm:cxn modelId="{70C10B3A-25FB-4D2D-BEE4-EF84DB5CF8DA}" type="presOf" srcId="{693DC502-B7E7-4377-B780-F87037A9CB6E}" destId="{F5BC33B6-2B7E-4F5E-9C21-E6D1FAB57560}" srcOrd="0" destOrd="0" presId="urn:microsoft.com/office/officeart/2005/8/layout/hList7"/>
    <dgm:cxn modelId="{A6E32ED0-D688-4869-975E-32F032F7F914}" type="presOf" srcId="{B520C604-3F01-453C-BBB0-E4EE463AD4CA}" destId="{DB9F6750-8B73-4F21-B7B2-7BFF2BB94FFE}" srcOrd="0" destOrd="0" presId="urn:microsoft.com/office/officeart/2005/8/layout/hList7"/>
    <dgm:cxn modelId="{7524AC10-91CF-49DB-926A-83CAF239245C}" srcId="{267A9D17-BC8F-42CB-BEB6-8674798E5EE7}" destId="{693DC502-B7E7-4377-B780-F87037A9CB6E}" srcOrd="2" destOrd="0" parTransId="{377D1D01-C9D9-4921-8953-1715E0212763}" sibTransId="{A21EFFC5-0F2D-48F0-9838-13357FD39CA1}"/>
    <dgm:cxn modelId="{EFF26A13-2A6D-417E-B5A9-3D5891DCC509}" type="presOf" srcId="{2D0C1A78-396B-451D-82CC-CD4EF8171B7F}" destId="{A8F2783D-12AC-446A-8FBE-2C5134CEAA8C}" srcOrd="0" destOrd="0" presId="urn:microsoft.com/office/officeart/2005/8/layout/hList7"/>
    <dgm:cxn modelId="{9F23D238-07AF-4ABD-8EEA-7CABC4C7D77B}" type="presOf" srcId="{96874FE7-B93C-4008-A8A8-DEC99264FB94}" destId="{9F57C190-11D0-4ECD-A4A0-716CDA62966D}" srcOrd="1" destOrd="0" presId="urn:microsoft.com/office/officeart/2005/8/layout/hList7"/>
    <dgm:cxn modelId="{C5E45EB3-70D4-4CA5-9D73-357710EE72AC}" type="presParOf" srcId="{10B7CAAB-0FD2-4C22-B789-03B0B1046490}" destId="{ACC5DB7A-B89C-4E38-B6D5-B656EAD360A3}" srcOrd="0" destOrd="0" presId="urn:microsoft.com/office/officeart/2005/8/layout/hList7"/>
    <dgm:cxn modelId="{1F3B58E5-D48C-4D99-8176-792B27922026}" type="presParOf" srcId="{10B7CAAB-0FD2-4C22-B789-03B0B1046490}" destId="{5C530137-3141-45F4-84C8-B81BB5D6E595}" srcOrd="1" destOrd="0" presId="urn:microsoft.com/office/officeart/2005/8/layout/hList7"/>
    <dgm:cxn modelId="{B5A36FE0-CEC7-4D8B-B3D3-A9A6097694B1}" type="presParOf" srcId="{5C530137-3141-45F4-84C8-B81BB5D6E595}" destId="{5D62F27B-2C09-4389-A93A-6F213513E135}" srcOrd="0" destOrd="0" presId="urn:microsoft.com/office/officeart/2005/8/layout/hList7"/>
    <dgm:cxn modelId="{5F1986D2-9D2E-4D93-B36C-1058A04FF410}" type="presParOf" srcId="{5D62F27B-2C09-4389-A93A-6F213513E135}" destId="{6BA4E892-2D03-4157-A0B4-D68678E5D65A}" srcOrd="0" destOrd="0" presId="urn:microsoft.com/office/officeart/2005/8/layout/hList7"/>
    <dgm:cxn modelId="{7474F166-9597-4B2F-B5EA-A83FA624456D}" type="presParOf" srcId="{5D62F27B-2C09-4389-A93A-6F213513E135}" destId="{D17C3B1F-C639-4AFF-B2F2-0DC9FD718FB2}" srcOrd="1" destOrd="0" presId="urn:microsoft.com/office/officeart/2005/8/layout/hList7"/>
    <dgm:cxn modelId="{2800AB2B-1C52-425E-A53F-B11CC69B68F2}" type="presParOf" srcId="{5D62F27B-2C09-4389-A93A-6F213513E135}" destId="{B0E53878-3BC5-4322-935E-590F31BF0C0B}" srcOrd="2" destOrd="0" presId="urn:microsoft.com/office/officeart/2005/8/layout/hList7"/>
    <dgm:cxn modelId="{C2C8B1C8-6DCB-41C1-B1CD-B49E8CAAACBF}" type="presParOf" srcId="{5D62F27B-2C09-4389-A93A-6F213513E135}" destId="{E80E3B60-AD9B-4E77-A936-DCC446D3322A}" srcOrd="3" destOrd="0" presId="urn:microsoft.com/office/officeart/2005/8/layout/hList7"/>
    <dgm:cxn modelId="{82D111C2-693C-4B58-AD25-1D421F55C3D3}" type="presParOf" srcId="{5C530137-3141-45F4-84C8-B81BB5D6E595}" destId="{DB9F6750-8B73-4F21-B7B2-7BFF2BB94FFE}" srcOrd="1" destOrd="0" presId="urn:microsoft.com/office/officeart/2005/8/layout/hList7"/>
    <dgm:cxn modelId="{27734BF9-63AF-4722-B638-6BFAF424E928}" type="presParOf" srcId="{5C530137-3141-45F4-84C8-B81BB5D6E595}" destId="{1D5C13D8-7546-451D-A464-681F21123E80}" srcOrd="2" destOrd="0" presId="urn:microsoft.com/office/officeart/2005/8/layout/hList7"/>
    <dgm:cxn modelId="{01562A4D-5757-478E-B46B-69015C80499C}" type="presParOf" srcId="{1D5C13D8-7546-451D-A464-681F21123E80}" destId="{8E43FA7A-6667-4B26-B938-B34FA280A5C1}" srcOrd="0" destOrd="0" presId="urn:microsoft.com/office/officeart/2005/8/layout/hList7"/>
    <dgm:cxn modelId="{13003BE4-54FB-4294-B241-0FA08994F233}" type="presParOf" srcId="{1D5C13D8-7546-451D-A464-681F21123E80}" destId="{9F57C190-11D0-4ECD-A4A0-716CDA62966D}" srcOrd="1" destOrd="0" presId="urn:microsoft.com/office/officeart/2005/8/layout/hList7"/>
    <dgm:cxn modelId="{02760BD0-72A0-45E9-9A93-86101E1375E6}" type="presParOf" srcId="{1D5C13D8-7546-451D-A464-681F21123E80}" destId="{40A58AA3-26E8-43E5-8C1F-05C2E0A9C52E}" srcOrd="2" destOrd="0" presId="urn:microsoft.com/office/officeart/2005/8/layout/hList7"/>
    <dgm:cxn modelId="{1A30412A-2193-4E4B-B7C8-78259775AC1F}" type="presParOf" srcId="{1D5C13D8-7546-451D-A464-681F21123E80}" destId="{9AE9500B-4416-4D33-BE42-6ACEBC4547F6}" srcOrd="3" destOrd="0" presId="urn:microsoft.com/office/officeart/2005/8/layout/hList7"/>
    <dgm:cxn modelId="{23D1A1AD-8D65-47D7-B125-BBA139EB2A51}" type="presParOf" srcId="{5C530137-3141-45F4-84C8-B81BB5D6E595}" destId="{A8F2783D-12AC-446A-8FBE-2C5134CEAA8C}" srcOrd="3" destOrd="0" presId="urn:microsoft.com/office/officeart/2005/8/layout/hList7"/>
    <dgm:cxn modelId="{D89B801B-8B18-4257-AD49-59B2B0665564}" type="presParOf" srcId="{5C530137-3141-45F4-84C8-B81BB5D6E595}" destId="{A8EFC3F0-6F8B-433B-972D-F9D9B95514C3}" srcOrd="4" destOrd="0" presId="urn:microsoft.com/office/officeart/2005/8/layout/hList7"/>
    <dgm:cxn modelId="{A86DFEF3-D438-43AB-8FE8-0786C12C429A}" type="presParOf" srcId="{A8EFC3F0-6F8B-433B-972D-F9D9B95514C3}" destId="{F5BC33B6-2B7E-4F5E-9C21-E6D1FAB57560}" srcOrd="0" destOrd="0" presId="urn:microsoft.com/office/officeart/2005/8/layout/hList7"/>
    <dgm:cxn modelId="{6D833AF5-8A6E-4BA4-BC6C-FED444D466E9}" type="presParOf" srcId="{A8EFC3F0-6F8B-433B-972D-F9D9B95514C3}" destId="{8F300281-9A42-4076-914A-329CF5A81822}" srcOrd="1" destOrd="0" presId="urn:microsoft.com/office/officeart/2005/8/layout/hList7"/>
    <dgm:cxn modelId="{E0769D9E-1270-47B5-B402-83EDE345A660}" type="presParOf" srcId="{A8EFC3F0-6F8B-433B-972D-F9D9B95514C3}" destId="{F45E2C38-54A5-4BAB-8364-954BAD824B42}" srcOrd="2" destOrd="0" presId="urn:microsoft.com/office/officeart/2005/8/layout/hList7"/>
    <dgm:cxn modelId="{DA4D8A37-3B88-445C-9469-E9215D9BAC78}" type="presParOf" srcId="{A8EFC3F0-6F8B-433B-972D-F9D9B95514C3}" destId="{E74048B4-035E-4216-936A-1EACAA4AED98}" srcOrd="3" destOrd="0" presId="urn:microsoft.com/office/officeart/2005/8/layout/hList7"/>
    <dgm:cxn modelId="{32CBCD54-72A7-4A2F-85D5-309204AFE9BF}" type="presParOf" srcId="{5C530137-3141-45F4-84C8-B81BB5D6E595}" destId="{3E3E9E77-9652-4368-953D-BFE4DDACC618}" srcOrd="5" destOrd="0" presId="urn:microsoft.com/office/officeart/2005/8/layout/hList7"/>
    <dgm:cxn modelId="{71B70A29-2DAF-4624-9997-608938000C02}" type="presParOf" srcId="{5C530137-3141-45F4-84C8-B81BB5D6E595}" destId="{65807D8E-D4CF-4630-AD9E-0065E609B45A}" srcOrd="6" destOrd="0" presId="urn:microsoft.com/office/officeart/2005/8/layout/hList7"/>
    <dgm:cxn modelId="{D42325A7-9D76-4A59-9567-0C955F801868}" type="presParOf" srcId="{65807D8E-D4CF-4630-AD9E-0065E609B45A}" destId="{B1D79033-8D99-429E-A217-68F4AFCCA681}" srcOrd="0" destOrd="0" presId="urn:microsoft.com/office/officeart/2005/8/layout/hList7"/>
    <dgm:cxn modelId="{81AC467D-39F3-43BE-AF7E-A8CF4A5CE0B6}" type="presParOf" srcId="{65807D8E-D4CF-4630-AD9E-0065E609B45A}" destId="{3F821880-A452-4D57-AED9-C69EE795220E}" srcOrd="1" destOrd="0" presId="urn:microsoft.com/office/officeart/2005/8/layout/hList7"/>
    <dgm:cxn modelId="{3BEA2353-5766-48A8-99A3-619937AFD088}" type="presParOf" srcId="{65807D8E-D4CF-4630-AD9E-0065E609B45A}" destId="{595D168C-32C8-412A-B8B6-5DEB390DF055}" srcOrd="2" destOrd="0" presId="urn:microsoft.com/office/officeart/2005/8/layout/hList7"/>
    <dgm:cxn modelId="{9216A7F7-16E9-4041-AD81-E3AEC0A7E1D3}" type="presParOf" srcId="{65807D8E-D4CF-4630-AD9E-0065E609B45A}" destId="{9D46B507-D056-47D0-B6B2-A95EE2DE3782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D74DE0-2FAB-43C1-A161-5F6AD487F5B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AF9F5CB-2D9B-4C9F-B586-77BB78EEDDF6}">
      <dgm:prSet phldrT="[Text]"/>
      <dgm:spPr/>
      <dgm:t>
        <a:bodyPr/>
        <a:lstStyle/>
        <a:p>
          <a:r>
            <a:rPr lang="en-US" b="1" dirty="0" smtClean="0"/>
            <a:t>MACRO-LEVEL PRACTICES</a:t>
          </a:r>
        </a:p>
        <a:p>
          <a:r>
            <a:rPr lang="en-US" b="1" dirty="0" smtClean="0"/>
            <a:t>cultural processes</a:t>
          </a:r>
          <a:endParaRPr lang="en-US" b="1" dirty="0"/>
        </a:p>
      </dgm:t>
    </dgm:pt>
    <dgm:pt modelId="{4005FA2A-E42C-4375-A30E-211842064C61}" type="parTrans" cxnId="{7A40D6AF-346D-48A2-BA21-2940169098CC}">
      <dgm:prSet/>
      <dgm:spPr/>
      <dgm:t>
        <a:bodyPr/>
        <a:lstStyle/>
        <a:p>
          <a:endParaRPr lang="en-US"/>
        </a:p>
      </dgm:t>
    </dgm:pt>
    <dgm:pt modelId="{555CA5AC-A0F4-4ED4-9EAA-A5796215269E}" type="sibTrans" cxnId="{7A40D6AF-346D-48A2-BA21-2940169098CC}">
      <dgm:prSet/>
      <dgm:spPr/>
      <dgm:t>
        <a:bodyPr/>
        <a:lstStyle/>
        <a:p>
          <a:endParaRPr lang="en-US"/>
        </a:p>
      </dgm:t>
    </dgm:pt>
    <dgm:pt modelId="{CF4C9A32-C766-4CC0-BFF8-7DC426D5B97B}">
      <dgm:prSet phldrT="[Text]"/>
      <dgm:spPr/>
      <dgm:t>
        <a:bodyPr/>
        <a:lstStyle/>
        <a:p>
          <a:r>
            <a:rPr lang="en-US" b="1" dirty="0" smtClean="0"/>
            <a:t>MESO-LEVEL PRACTICES</a:t>
          </a:r>
        </a:p>
        <a:p>
          <a:r>
            <a:rPr lang="en-US" b="1" dirty="0" smtClean="0"/>
            <a:t>organized communal life</a:t>
          </a:r>
          <a:endParaRPr lang="en-US" b="1" dirty="0"/>
        </a:p>
      </dgm:t>
    </dgm:pt>
    <dgm:pt modelId="{38FD724F-A488-4E61-A8B3-F6AE9CAB98A5}" type="parTrans" cxnId="{5785ECE1-E6CA-43F1-BDBE-219C21164C5B}">
      <dgm:prSet/>
      <dgm:spPr/>
      <dgm:t>
        <a:bodyPr/>
        <a:lstStyle/>
        <a:p>
          <a:endParaRPr lang="en-US"/>
        </a:p>
      </dgm:t>
    </dgm:pt>
    <dgm:pt modelId="{E1898562-3F64-4E17-A15B-617D30354A5D}" type="sibTrans" cxnId="{5785ECE1-E6CA-43F1-BDBE-219C21164C5B}">
      <dgm:prSet/>
      <dgm:spPr/>
      <dgm:t>
        <a:bodyPr/>
        <a:lstStyle/>
        <a:p>
          <a:endParaRPr lang="en-US"/>
        </a:p>
      </dgm:t>
    </dgm:pt>
    <dgm:pt modelId="{28D3FDC0-159C-4DDF-83C4-B80EB031530F}">
      <dgm:prSet phldrT="[Text]"/>
      <dgm:spPr/>
      <dgm:t>
        <a:bodyPr/>
        <a:lstStyle/>
        <a:p>
          <a:r>
            <a:rPr lang="en-US" b="1" dirty="0" smtClean="0"/>
            <a:t>MICRO-LEVEL PRACTICES</a:t>
          </a:r>
        </a:p>
        <a:p>
          <a:r>
            <a:rPr lang="en-US" b="1" dirty="0" smtClean="0"/>
            <a:t>private interactions and enactments</a:t>
          </a:r>
          <a:endParaRPr lang="en-US" b="1" dirty="0"/>
        </a:p>
      </dgm:t>
    </dgm:pt>
    <dgm:pt modelId="{7B5A7AEB-10B9-41B1-B11A-EA53152A590B}" type="parTrans" cxnId="{BC4CC40B-F678-4C60-8476-73DC934C3200}">
      <dgm:prSet/>
      <dgm:spPr/>
      <dgm:t>
        <a:bodyPr/>
        <a:lstStyle/>
        <a:p>
          <a:endParaRPr lang="en-US"/>
        </a:p>
      </dgm:t>
    </dgm:pt>
    <dgm:pt modelId="{7D396A06-93EA-472D-9324-225E6B9BA834}" type="sibTrans" cxnId="{BC4CC40B-F678-4C60-8476-73DC934C3200}">
      <dgm:prSet/>
      <dgm:spPr/>
      <dgm:t>
        <a:bodyPr/>
        <a:lstStyle/>
        <a:p>
          <a:endParaRPr lang="en-US"/>
        </a:p>
      </dgm:t>
    </dgm:pt>
    <dgm:pt modelId="{69A2CAA8-A9E3-472C-B720-2B4638911ED9}" type="pres">
      <dgm:prSet presAssocID="{4CD74DE0-2FAB-43C1-A161-5F6AD487F5B8}" presName="compositeShape" presStyleCnt="0">
        <dgm:presLayoutVars>
          <dgm:dir/>
          <dgm:resizeHandles/>
        </dgm:presLayoutVars>
      </dgm:prSet>
      <dgm:spPr/>
    </dgm:pt>
    <dgm:pt modelId="{67CAC56F-A954-42B0-A84E-151EF1DA307D}" type="pres">
      <dgm:prSet presAssocID="{4CD74DE0-2FAB-43C1-A161-5F6AD487F5B8}" presName="pyramid" presStyleLbl="node1" presStyleIdx="0" presStyleCnt="1" custScaleX="185909"/>
      <dgm:spPr/>
    </dgm:pt>
    <dgm:pt modelId="{924D24D1-5507-432A-9B06-29E630818829}" type="pres">
      <dgm:prSet presAssocID="{4CD74DE0-2FAB-43C1-A161-5F6AD487F5B8}" presName="theList" presStyleCnt="0"/>
      <dgm:spPr/>
    </dgm:pt>
    <dgm:pt modelId="{7230A88D-8733-42EF-8FCE-620ECCEDF27A}" type="pres">
      <dgm:prSet presAssocID="{8AF9F5CB-2D9B-4C9F-B586-77BB78EEDDF6}" presName="aNode" presStyleLbl="fgAcc1" presStyleIdx="0" presStyleCnt="3" custScaleX="215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74EA8-9D2C-4ECA-8576-FCFC294AE0B9}" type="pres">
      <dgm:prSet presAssocID="{8AF9F5CB-2D9B-4C9F-B586-77BB78EEDDF6}" presName="aSpace" presStyleCnt="0"/>
      <dgm:spPr/>
    </dgm:pt>
    <dgm:pt modelId="{84D7A575-908E-4B44-B912-C92272A51AE7}" type="pres">
      <dgm:prSet presAssocID="{CF4C9A32-C766-4CC0-BFF8-7DC426D5B97B}" presName="aNode" presStyleLbl="fgAcc1" presStyleIdx="1" presStyleCnt="3" custScaleX="217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CAF0B-606D-4A7D-BC3D-EB7CFDE17B26}" type="pres">
      <dgm:prSet presAssocID="{CF4C9A32-C766-4CC0-BFF8-7DC426D5B97B}" presName="aSpace" presStyleCnt="0"/>
      <dgm:spPr/>
    </dgm:pt>
    <dgm:pt modelId="{F362D965-8935-4C3A-A56E-9D12119FF827}" type="pres">
      <dgm:prSet presAssocID="{28D3FDC0-159C-4DDF-83C4-B80EB031530F}" presName="aNode" presStyleLbl="fgAcc1" presStyleIdx="2" presStyleCnt="3" custScaleX="217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269CF-BF66-4925-B433-349605DBB2DB}" type="pres">
      <dgm:prSet presAssocID="{28D3FDC0-159C-4DDF-83C4-B80EB031530F}" presName="aSpace" presStyleCnt="0"/>
      <dgm:spPr/>
    </dgm:pt>
  </dgm:ptLst>
  <dgm:cxnLst>
    <dgm:cxn modelId="{6FA07F8C-B06A-48C6-B8D9-3FC96ED3684B}" type="presOf" srcId="{CF4C9A32-C766-4CC0-BFF8-7DC426D5B97B}" destId="{84D7A575-908E-4B44-B912-C92272A51AE7}" srcOrd="0" destOrd="0" presId="urn:microsoft.com/office/officeart/2005/8/layout/pyramid2"/>
    <dgm:cxn modelId="{7A40D6AF-346D-48A2-BA21-2940169098CC}" srcId="{4CD74DE0-2FAB-43C1-A161-5F6AD487F5B8}" destId="{8AF9F5CB-2D9B-4C9F-B586-77BB78EEDDF6}" srcOrd="0" destOrd="0" parTransId="{4005FA2A-E42C-4375-A30E-211842064C61}" sibTransId="{555CA5AC-A0F4-4ED4-9EAA-A5796215269E}"/>
    <dgm:cxn modelId="{0BEFC330-5C57-424E-B7F8-8749C444901B}" type="presOf" srcId="{8AF9F5CB-2D9B-4C9F-B586-77BB78EEDDF6}" destId="{7230A88D-8733-42EF-8FCE-620ECCEDF27A}" srcOrd="0" destOrd="0" presId="urn:microsoft.com/office/officeart/2005/8/layout/pyramid2"/>
    <dgm:cxn modelId="{1BA5B9DF-6C1A-42DB-91DF-F8ACC9D0DF88}" type="presOf" srcId="{4CD74DE0-2FAB-43C1-A161-5F6AD487F5B8}" destId="{69A2CAA8-A9E3-472C-B720-2B4638911ED9}" srcOrd="0" destOrd="0" presId="urn:microsoft.com/office/officeart/2005/8/layout/pyramid2"/>
    <dgm:cxn modelId="{5785ECE1-E6CA-43F1-BDBE-219C21164C5B}" srcId="{4CD74DE0-2FAB-43C1-A161-5F6AD487F5B8}" destId="{CF4C9A32-C766-4CC0-BFF8-7DC426D5B97B}" srcOrd="1" destOrd="0" parTransId="{38FD724F-A488-4E61-A8B3-F6AE9CAB98A5}" sibTransId="{E1898562-3F64-4E17-A15B-617D30354A5D}"/>
    <dgm:cxn modelId="{BC4CC40B-F678-4C60-8476-73DC934C3200}" srcId="{4CD74DE0-2FAB-43C1-A161-5F6AD487F5B8}" destId="{28D3FDC0-159C-4DDF-83C4-B80EB031530F}" srcOrd="2" destOrd="0" parTransId="{7B5A7AEB-10B9-41B1-B11A-EA53152A590B}" sibTransId="{7D396A06-93EA-472D-9324-225E6B9BA834}"/>
    <dgm:cxn modelId="{F1E20051-F211-4574-BCBB-DBD80C258D10}" type="presOf" srcId="{28D3FDC0-159C-4DDF-83C4-B80EB031530F}" destId="{F362D965-8935-4C3A-A56E-9D12119FF827}" srcOrd="0" destOrd="0" presId="urn:microsoft.com/office/officeart/2005/8/layout/pyramid2"/>
    <dgm:cxn modelId="{1FEBF930-E932-40B9-B8A9-375A63A5D5E9}" type="presParOf" srcId="{69A2CAA8-A9E3-472C-B720-2B4638911ED9}" destId="{67CAC56F-A954-42B0-A84E-151EF1DA307D}" srcOrd="0" destOrd="0" presId="urn:microsoft.com/office/officeart/2005/8/layout/pyramid2"/>
    <dgm:cxn modelId="{6CA74DA8-97F4-4B05-BB95-536F4844D236}" type="presParOf" srcId="{69A2CAA8-A9E3-472C-B720-2B4638911ED9}" destId="{924D24D1-5507-432A-9B06-29E630818829}" srcOrd="1" destOrd="0" presId="urn:microsoft.com/office/officeart/2005/8/layout/pyramid2"/>
    <dgm:cxn modelId="{6957D073-ADD5-41FD-89AA-61A8F8F570EA}" type="presParOf" srcId="{924D24D1-5507-432A-9B06-29E630818829}" destId="{7230A88D-8733-42EF-8FCE-620ECCEDF27A}" srcOrd="0" destOrd="0" presId="urn:microsoft.com/office/officeart/2005/8/layout/pyramid2"/>
    <dgm:cxn modelId="{E77651C6-A4C9-4F47-9838-E9D8B858B125}" type="presParOf" srcId="{924D24D1-5507-432A-9B06-29E630818829}" destId="{3AE74EA8-9D2C-4ECA-8576-FCFC294AE0B9}" srcOrd="1" destOrd="0" presId="urn:microsoft.com/office/officeart/2005/8/layout/pyramid2"/>
    <dgm:cxn modelId="{B9135236-9C75-43A6-B94A-F2D54A5FA7CE}" type="presParOf" srcId="{924D24D1-5507-432A-9B06-29E630818829}" destId="{84D7A575-908E-4B44-B912-C92272A51AE7}" srcOrd="2" destOrd="0" presId="urn:microsoft.com/office/officeart/2005/8/layout/pyramid2"/>
    <dgm:cxn modelId="{70A8D3FD-E695-4C5B-BBEF-4B06F81AFE84}" type="presParOf" srcId="{924D24D1-5507-432A-9B06-29E630818829}" destId="{AB9CAF0B-606D-4A7D-BC3D-EB7CFDE17B26}" srcOrd="3" destOrd="0" presId="urn:microsoft.com/office/officeart/2005/8/layout/pyramid2"/>
    <dgm:cxn modelId="{D5D116B6-C9CD-4C38-ABC3-7F462B9D7C40}" type="presParOf" srcId="{924D24D1-5507-432A-9B06-29E630818829}" destId="{F362D965-8935-4C3A-A56E-9D12119FF827}" srcOrd="4" destOrd="0" presId="urn:microsoft.com/office/officeart/2005/8/layout/pyramid2"/>
    <dgm:cxn modelId="{F93B9032-05D1-49E2-AE49-191A6916EF0A}" type="presParOf" srcId="{924D24D1-5507-432A-9B06-29E630818829}" destId="{84A269CF-BF66-4925-B433-349605DBB2D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D74DE0-2FAB-43C1-A161-5F6AD487F5B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AF9F5CB-2D9B-4C9F-B586-77BB78EEDDF6}">
      <dgm:prSet phldrT="[Text]"/>
      <dgm:spPr/>
      <dgm:t>
        <a:bodyPr/>
        <a:lstStyle/>
        <a:p>
          <a:r>
            <a:rPr lang="en-US" b="1" dirty="0" smtClean="0"/>
            <a:t>MACRO-LEVEL PRACTICES</a:t>
          </a:r>
        </a:p>
        <a:p>
          <a:r>
            <a:rPr lang="en-US" b="1" dirty="0" smtClean="0"/>
            <a:t>cultural processes</a:t>
          </a:r>
          <a:endParaRPr lang="en-US" b="1" dirty="0"/>
        </a:p>
      </dgm:t>
    </dgm:pt>
    <dgm:pt modelId="{4005FA2A-E42C-4375-A30E-211842064C61}" type="parTrans" cxnId="{7A40D6AF-346D-48A2-BA21-2940169098CC}">
      <dgm:prSet/>
      <dgm:spPr/>
      <dgm:t>
        <a:bodyPr/>
        <a:lstStyle/>
        <a:p>
          <a:endParaRPr lang="en-US"/>
        </a:p>
      </dgm:t>
    </dgm:pt>
    <dgm:pt modelId="{555CA5AC-A0F4-4ED4-9EAA-A5796215269E}" type="sibTrans" cxnId="{7A40D6AF-346D-48A2-BA21-2940169098CC}">
      <dgm:prSet/>
      <dgm:spPr/>
      <dgm:t>
        <a:bodyPr/>
        <a:lstStyle/>
        <a:p>
          <a:endParaRPr lang="en-US"/>
        </a:p>
      </dgm:t>
    </dgm:pt>
    <dgm:pt modelId="{CF4C9A32-C766-4CC0-BFF8-7DC426D5B97B}">
      <dgm:prSet phldrT="[Text]"/>
      <dgm:spPr/>
      <dgm:t>
        <a:bodyPr/>
        <a:lstStyle/>
        <a:p>
          <a:r>
            <a:rPr lang="en-US" b="1" dirty="0" smtClean="0"/>
            <a:t>MESO-LEVEL PRACTICES</a:t>
          </a:r>
        </a:p>
        <a:p>
          <a:r>
            <a:rPr lang="en-US" b="1" dirty="0" smtClean="0"/>
            <a:t>organized communal life</a:t>
          </a:r>
          <a:endParaRPr lang="en-US" b="1" dirty="0"/>
        </a:p>
      </dgm:t>
    </dgm:pt>
    <dgm:pt modelId="{38FD724F-A488-4E61-A8B3-F6AE9CAB98A5}" type="parTrans" cxnId="{5785ECE1-E6CA-43F1-BDBE-219C21164C5B}">
      <dgm:prSet/>
      <dgm:spPr/>
      <dgm:t>
        <a:bodyPr/>
        <a:lstStyle/>
        <a:p>
          <a:endParaRPr lang="en-US"/>
        </a:p>
      </dgm:t>
    </dgm:pt>
    <dgm:pt modelId="{E1898562-3F64-4E17-A15B-617D30354A5D}" type="sibTrans" cxnId="{5785ECE1-E6CA-43F1-BDBE-219C21164C5B}">
      <dgm:prSet/>
      <dgm:spPr/>
      <dgm:t>
        <a:bodyPr/>
        <a:lstStyle/>
        <a:p>
          <a:endParaRPr lang="en-US"/>
        </a:p>
      </dgm:t>
    </dgm:pt>
    <dgm:pt modelId="{28D3FDC0-159C-4DDF-83C4-B80EB031530F}">
      <dgm:prSet phldrT="[Text]"/>
      <dgm:spPr/>
      <dgm:t>
        <a:bodyPr/>
        <a:lstStyle/>
        <a:p>
          <a:r>
            <a:rPr lang="en-US" b="1" dirty="0" smtClean="0"/>
            <a:t>MICRO-LEVEL PRACTICES</a:t>
          </a:r>
        </a:p>
        <a:p>
          <a:r>
            <a:rPr lang="en-US" b="1" dirty="0" smtClean="0"/>
            <a:t>private interactions and enactments</a:t>
          </a:r>
          <a:endParaRPr lang="en-US" b="1" dirty="0"/>
        </a:p>
      </dgm:t>
    </dgm:pt>
    <dgm:pt modelId="{7B5A7AEB-10B9-41B1-B11A-EA53152A590B}" type="parTrans" cxnId="{BC4CC40B-F678-4C60-8476-73DC934C3200}">
      <dgm:prSet/>
      <dgm:spPr/>
      <dgm:t>
        <a:bodyPr/>
        <a:lstStyle/>
        <a:p>
          <a:endParaRPr lang="en-US"/>
        </a:p>
      </dgm:t>
    </dgm:pt>
    <dgm:pt modelId="{7D396A06-93EA-472D-9324-225E6B9BA834}" type="sibTrans" cxnId="{BC4CC40B-F678-4C60-8476-73DC934C3200}">
      <dgm:prSet/>
      <dgm:spPr/>
      <dgm:t>
        <a:bodyPr/>
        <a:lstStyle/>
        <a:p>
          <a:endParaRPr lang="en-US"/>
        </a:p>
      </dgm:t>
    </dgm:pt>
    <dgm:pt modelId="{69A2CAA8-A9E3-472C-B720-2B4638911ED9}" type="pres">
      <dgm:prSet presAssocID="{4CD74DE0-2FAB-43C1-A161-5F6AD487F5B8}" presName="compositeShape" presStyleCnt="0">
        <dgm:presLayoutVars>
          <dgm:dir/>
          <dgm:resizeHandles/>
        </dgm:presLayoutVars>
      </dgm:prSet>
      <dgm:spPr/>
    </dgm:pt>
    <dgm:pt modelId="{67CAC56F-A954-42B0-A84E-151EF1DA307D}" type="pres">
      <dgm:prSet presAssocID="{4CD74DE0-2FAB-43C1-A161-5F6AD487F5B8}" presName="pyramid" presStyleLbl="node1" presStyleIdx="0" presStyleCnt="1" custScaleX="185909"/>
      <dgm:spPr/>
    </dgm:pt>
    <dgm:pt modelId="{924D24D1-5507-432A-9B06-29E630818829}" type="pres">
      <dgm:prSet presAssocID="{4CD74DE0-2FAB-43C1-A161-5F6AD487F5B8}" presName="theList" presStyleCnt="0"/>
      <dgm:spPr/>
    </dgm:pt>
    <dgm:pt modelId="{7230A88D-8733-42EF-8FCE-620ECCEDF27A}" type="pres">
      <dgm:prSet presAssocID="{8AF9F5CB-2D9B-4C9F-B586-77BB78EEDDF6}" presName="aNode" presStyleLbl="fgAcc1" presStyleIdx="0" presStyleCnt="3" custScaleX="215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74EA8-9D2C-4ECA-8576-FCFC294AE0B9}" type="pres">
      <dgm:prSet presAssocID="{8AF9F5CB-2D9B-4C9F-B586-77BB78EEDDF6}" presName="aSpace" presStyleCnt="0"/>
      <dgm:spPr/>
    </dgm:pt>
    <dgm:pt modelId="{84D7A575-908E-4B44-B912-C92272A51AE7}" type="pres">
      <dgm:prSet presAssocID="{CF4C9A32-C766-4CC0-BFF8-7DC426D5B97B}" presName="aNode" presStyleLbl="fgAcc1" presStyleIdx="1" presStyleCnt="3" custScaleX="217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CAF0B-606D-4A7D-BC3D-EB7CFDE17B26}" type="pres">
      <dgm:prSet presAssocID="{CF4C9A32-C766-4CC0-BFF8-7DC426D5B97B}" presName="aSpace" presStyleCnt="0"/>
      <dgm:spPr/>
    </dgm:pt>
    <dgm:pt modelId="{F362D965-8935-4C3A-A56E-9D12119FF827}" type="pres">
      <dgm:prSet presAssocID="{28D3FDC0-159C-4DDF-83C4-B80EB031530F}" presName="aNode" presStyleLbl="fgAcc1" presStyleIdx="2" presStyleCnt="3" custScaleX="217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269CF-BF66-4925-B433-349605DBB2DB}" type="pres">
      <dgm:prSet presAssocID="{28D3FDC0-159C-4DDF-83C4-B80EB031530F}" presName="aSpace" presStyleCnt="0"/>
      <dgm:spPr/>
    </dgm:pt>
  </dgm:ptLst>
  <dgm:cxnLst>
    <dgm:cxn modelId="{4C7A69BF-4145-43F6-B672-5E631A7C1621}" type="presOf" srcId="{28D3FDC0-159C-4DDF-83C4-B80EB031530F}" destId="{F362D965-8935-4C3A-A56E-9D12119FF827}" srcOrd="0" destOrd="0" presId="urn:microsoft.com/office/officeart/2005/8/layout/pyramid2"/>
    <dgm:cxn modelId="{772D1A15-3102-4B49-B925-B446FE5C87DB}" type="presOf" srcId="{8AF9F5CB-2D9B-4C9F-B586-77BB78EEDDF6}" destId="{7230A88D-8733-42EF-8FCE-620ECCEDF27A}" srcOrd="0" destOrd="0" presId="urn:microsoft.com/office/officeart/2005/8/layout/pyramid2"/>
    <dgm:cxn modelId="{897E1E24-B19B-4144-AD7B-1874AFE8DD11}" type="presOf" srcId="{CF4C9A32-C766-4CC0-BFF8-7DC426D5B97B}" destId="{84D7A575-908E-4B44-B912-C92272A51AE7}" srcOrd="0" destOrd="0" presId="urn:microsoft.com/office/officeart/2005/8/layout/pyramid2"/>
    <dgm:cxn modelId="{7A40D6AF-346D-48A2-BA21-2940169098CC}" srcId="{4CD74DE0-2FAB-43C1-A161-5F6AD487F5B8}" destId="{8AF9F5CB-2D9B-4C9F-B586-77BB78EEDDF6}" srcOrd="0" destOrd="0" parTransId="{4005FA2A-E42C-4375-A30E-211842064C61}" sibTransId="{555CA5AC-A0F4-4ED4-9EAA-A5796215269E}"/>
    <dgm:cxn modelId="{5785ECE1-E6CA-43F1-BDBE-219C21164C5B}" srcId="{4CD74DE0-2FAB-43C1-A161-5F6AD487F5B8}" destId="{CF4C9A32-C766-4CC0-BFF8-7DC426D5B97B}" srcOrd="1" destOrd="0" parTransId="{38FD724F-A488-4E61-A8B3-F6AE9CAB98A5}" sibTransId="{E1898562-3F64-4E17-A15B-617D30354A5D}"/>
    <dgm:cxn modelId="{BC4CC40B-F678-4C60-8476-73DC934C3200}" srcId="{4CD74DE0-2FAB-43C1-A161-5F6AD487F5B8}" destId="{28D3FDC0-159C-4DDF-83C4-B80EB031530F}" srcOrd="2" destOrd="0" parTransId="{7B5A7AEB-10B9-41B1-B11A-EA53152A590B}" sibTransId="{7D396A06-93EA-472D-9324-225E6B9BA834}"/>
    <dgm:cxn modelId="{2D88617E-5507-492C-B986-7FA108D2A799}" type="presOf" srcId="{4CD74DE0-2FAB-43C1-A161-5F6AD487F5B8}" destId="{69A2CAA8-A9E3-472C-B720-2B4638911ED9}" srcOrd="0" destOrd="0" presId="urn:microsoft.com/office/officeart/2005/8/layout/pyramid2"/>
    <dgm:cxn modelId="{9D047EF0-EED5-47EF-B3BB-CF1C51AEE560}" type="presParOf" srcId="{69A2CAA8-A9E3-472C-B720-2B4638911ED9}" destId="{67CAC56F-A954-42B0-A84E-151EF1DA307D}" srcOrd="0" destOrd="0" presId="urn:microsoft.com/office/officeart/2005/8/layout/pyramid2"/>
    <dgm:cxn modelId="{57530C74-A3DB-46C5-AE8C-66131B2684C6}" type="presParOf" srcId="{69A2CAA8-A9E3-472C-B720-2B4638911ED9}" destId="{924D24D1-5507-432A-9B06-29E630818829}" srcOrd="1" destOrd="0" presId="urn:microsoft.com/office/officeart/2005/8/layout/pyramid2"/>
    <dgm:cxn modelId="{4D5A109D-6149-4734-AA7A-04851A79E503}" type="presParOf" srcId="{924D24D1-5507-432A-9B06-29E630818829}" destId="{7230A88D-8733-42EF-8FCE-620ECCEDF27A}" srcOrd="0" destOrd="0" presId="urn:microsoft.com/office/officeart/2005/8/layout/pyramid2"/>
    <dgm:cxn modelId="{3495E5F4-F554-4383-ADD7-F414A6B99162}" type="presParOf" srcId="{924D24D1-5507-432A-9B06-29E630818829}" destId="{3AE74EA8-9D2C-4ECA-8576-FCFC294AE0B9}" srcOrd="1" destOrd="0" presId="urn:microsoft.com/office/officeart/2005/8/layout/pyramid2"/>
    <dgm:cxn modelId="{C2C81AED-30DF-4B0C-9F5C-5B6FC77BEFB0}" type="presParOf" srcId="{924D24D1-5507-432A-9B06-29E630818829}" destId="{84D7A575-908E-4B44-B912-C92272A51AE7}" srcOrd="2" destOrd="0" presId="urn:microsoft.com/office/officeart/2005/8/layout/pyramid2"/>
    <dgm:cxn modelId="{54FA1E91-55BB-41B3-A882-9DB91EFD19AD}" type="presParOf" srcId="{924D24D1-5507-432A-9B06-29E630818829}" destId="{AB9CAF0B-606D-4A7D-BC3D-EB7CFDE17B26}" srcOrd="3" destOrd="0" presId="urn:microsoft.com/office/officeart/2005/8/layout/pyramid2"/>
    <dgm:cxn modelId="{D68A6A50-C205-497E-B43E-038215D642C3}" type="presParOf" srcId="{924D24D1-5507-432A-9B06-29E630818829}" destId="{F362D965-8935-4C3A-A56E-9D12119FF827}" srcOrd="4" destOrd="0" presId="urn:microsoft.com/office/officeart/2005/8/layout/pyramid2"/>
    <dgm:cxn modelId="{3031D163-20F0-44B9-BAF7-FBB8D888975B}" type="presParOf" srcId="{924D24D1-5507-432A-9B06-29E630818829}" destId="{84A269CF-BF66-4925-B433-349605DBB2D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24423F-6708-4AF7-8378-ADE30A70DE56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11AACE-0D07-484E-95DB-42ABD716B893}">
      <dgm:prSet phldrT="[Text]"/>
      <dgm:spPr/>
      <dgm:t>
        <a:bodyPr/>
        <a:lstStyle/>
        <a:p>
          <a:r>
            <a:rPr lang="en-US" b="1" dirty="0" smtClean="0"/>
            <a:t>narratives</a:t>
          </a:r>
          <a:endParaRPr lang="en-US" b="1" dirty="0"/>
        </a:p>
      </dgm:t>
    </dgm:pt>
    <dgm:pt modelId="{900BA413-9693-4369-8425-87DEAF375CC6}" type="parTrans" cxnId="{8CADA02A-3F65-46A3-9129-4B1B8060B7CB}">
      <dgm:prSet/>
      <dgm:spPr/>
      <dgm:t>
        <a:bodyPr/>
        <a:lstStyle/>
        <a:p>
          <a:endParaRPr lang="en-US"/>
        </a:p>
      </dgm:t>
    </dgm:pt>
    <dgm:pt modelId="{AB84F0A9-F760-44B1-8AE6-411F3393BFA2}" type="sibTrans" cxnId="{8CADA02A-3F65-46A3-9129-4B1B8060B7CB}">
      <dgm:prSet/>
      <dgm:spPr/>
      <dgm:t>
        <a:bodyPr/>
        <a:lstStyle/>
        <a:p>
          <a:endParaRPr lang="en-US"/>
        </a:p>
      </dgm:t>
    </dgm:pt>
    <dgm:pt modelId="{D59FAE2E-1520-4A26-8821-D8AB3728A1A4}" type="asst">
      <dgm:prSet phldrT="[Text]"/>
      <dgm:spPr/>
      <dgm:t>
        <a:bodyPr/>
        <a:lstStyle/>
        <a:p>
          <a:r>
            <a:rPr lang="en-US" b="1" dirty="0" smtClean="0"/>
            <a:t>analog</a:t>
          </a:r>
          <a:endParaRPr lang="en-US" b="1" dirty="0"/>
        </a:p>
      </dgm:t>
    </dgm:pt>
    <dgm:pt modelId="{E35C6EE6-8667-42C2-BAEA-DE58EB23D878}" type="parTrans" cxnId="{84EBEC78-3ED0-449B-9A29-D6307B7254D2}">
      <dgm:prSet/>
      <dgm:spPr/>
      <dgm:t>
        <a:bodyPr/>
        <a:lstStyle/>
        <a:p>
          <a:endParaRPr lang="en-US"/>
        </a:p>
      </dgm:t>
    </dgm:pt>
    <dgm:pt modelId="{B455AD2D-3F99-4489-B493-802835B5C421}" type="sibTrans" cxnId="{84EBEC78-3ED0-449B-9A29-D6307B7254D2}">
      <dgm:prSet/>
      <dgm:spPr/>
      <dgm:t>
        <a:bodyPr/>
        <a:lstStyle/>
        <a:p>
          <a:endParaRPr lang="en-US"/>
        </a:p>
      </dgm:t>
    </dgm:pt>
    <dgm:pt modelId="{BA17B523-8EBF-4BA3-98A9-41F678D54B23}">
      <dgm:prSet phldrT="[Text]"/>
      <dgm:spPr/>
      <dgm:t>
        <a:bodyPr/>
        <a:lstStyle/>
        <a:p>
          <a:r>
            <a:rPr lang="en-US" b="1" dirty="0" smtClean="0"/>
            <a:t>lived experience</a:t>
          </a:r>
          <a:endParaRPr lang="en-US" b="1" dirty="0"/>
        </a:p>
      </dgm:t>
    </dgm:pt>
    <dgm:pt modelId="{B83229C0-8A1A-475C-AB7D-6D7E3DE9DB80}" type="parTrans" cxnId="{9E00F3DF-9E53-47FA-A0D5-709194E082E9}">
      <dgm:prSet/>
      <dgm:spPr/>
      <dgm:t>
        <a:bodyPr/>
        <a:lstStyle/>
        <a:p>
          <a:endParaRPr lang="en-US"/>
        </a:p>
      </dgm:t>
    </dgm:pt>
    <dgm:pt modelId="{934DF896-C487-4C2F-B79F-DECF0DE1210D}" type="sibTrans" cxnId="{9E00F3DF-9E53-47FA-A0D5-709194E082E9}">
      <dgm:prSet/>
      <dgm:spPr/>
      <dgm:t>
        <a:bodyPr/>
        <a:lstStyle/>
        <a:p>
          <a:endParaRPr lang="en-US"/>
        </a:p>
      </dgm:t>
    </dgm:pt>
    <dgm:pt modelId="{017C324C-7D4E-4E18-BE1F-99D92D2C49F1}" type="asst">
      <dgm:prSet/>
      <dgm:spPr/>
      <dgm:t>
        <a:bodyPr/>
        <a:lstStyle/>
        <a:p>
          <a:r>
            <a:rPr lang="en-US" b="1" dirty="0" smtClean="0"/>
            <a:t>digital</a:t>
          </a:r>
          <a:endParaRPr lang="en-US" b="1" dirty="0"/>
        </a:p>
      </dgm:t>
    </dgm:pt>
    <dgm:pt modelId="{7AD2ED8A-0F98-46F8-B664-B75BB14F0BAD}" type="parTrans" cxnId="{D1D72EF3-31A9-4FD9-BD82-AC85CFAC9E9A}">
      <dgm:prSet/>
      <dgm:spPr/>
      <dgm:t>
        <a:bodyPr/>
        <a:lstStyle/>
        <a:p>
          <a:endParaRPr lang="en-US"/>
        </a:p>
      </dgm:t>
    </dgm:pt>
    <dgm:pt modelId="{DDBDDE41-9589-4823-8E38-6BD1786A3865}" type="sibTrans" cxnId="{D1D72EF3-31A9-4FD9-BD82-AC85CFAC9E9A}">
      <dgm:prSet/>
      <dgm:spPr/>
      <dgm:t>
        <a:bodyPr/>
        <a:lstStyle/>
        <a:p>
          <a:endParaRPr lang="en-US"/>
        </a:p>
      </dgm:t>
    </dgm:pt>
    <dgm:pt modelId="{986EA23E-6759-4A42-8D53-40273EAA2BD0}" type="pres">
      <dgm:prSet presAssocID="{9124423F-6708-4AF7-8378-ADE30A70DE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DB20B28-2730-4896-ACE0-295348BB98AE}" type="pres">
      <dgm:prSet presAssocID="{B011AACE-0D07-484E-95DB-42ABD716B893}" presName="hierRoot1" presStyleCnt="0">
        <dgm:presLayoutVars>
          <dgm:hierBranch val="init"/>
        </dgm:presLayoutVars>
      </dgm:prSet>
      <dgm:spPr/>
    </dgm:pt>
    <dgm:pt modelId="{141D44CB-3B28-4694-B812-486B41C956E4}" type="pres">
      <dgm:prSet presAssocID="{B011AACE-0D07-484E-95DB-42ABD716B893}" presName="rootComposite1" presStyleCnt="0"/>
      <dgm:spPr/>
    </dgm:pt>
    <dgm:pt modelId="{47ED3187-12AB-4963-8360-E5BB32D72389}" type="pres">
      <dgm:prSet presAssocID="{B011AACE-0D07-484E-95DB-42ABD716B893}" presName="rootText1" presStyleLbl="node0" presStyleIdx="0" presStyleCnt="1" custScaleX="2005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A04D3C-D18C-4986-8336-962144BA6DA4}" type="pres">
      <dgm:prSet presAssocID="{B011AACE-0D07-484E-95DB-42ABD716B89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5D2E143-4DDD-47E6-9E8B-5EA82F87ED5C}" type="pres">
      <dgm:prSet presAssocID="{B011AACE-0D07-484E-95DB-42ABD716B893}" presName="hierChild2" presStyleCnt="0"/>
      <dgm:spPr/>
    </dgm:pt>
    <dgm:pt modelId="{B861CE32-5606-42DF-AEE7-DF646B6995C0}" type="pres">
      <dgm:prSet presAssocID="{B83229C0-8A1A-475C-AB7D-6D7E3DE9DB80}" presName="Name37" presStyleLbl="parChTrans1D2" presStyleIdx="0" presStyleCnt="3"/>
      <dgm:spPr/>
      <dgm:t>
        <a:bodyPr/>
        <a:lstStyle/>
        <a:p>
          <a:endParaRPr lang="en-US"/>
        </a:p>
      </dgm:t>
    </dgm:pt>
    <dgm:pt modelId="{A1E3A79B-B818-4B6B-B4E2-665AF6723949}" type="pres">
      <dgm:prSet presAssocID="{BA17B523-8EBF-4BA3-98A9-41F678D54B23}" presName="hierRoot2" presStyleCnt="0">
        <dgm:presLayoutVars>
          <dgm:hierBranch val="init"/>
        </dgm:presLayoutVars>
      </dgm:prSet>
      <dgm:spPr/>
    </dgm:pt>
    <dgm:pt modelId="{95EAC493-D1F1-40FD-8ABD-3A59DDDE79BB}" type="pres">
      <dgm:prSet presAssocID="{BA17B523-8EBF-4BA3-98A9-41F678D54B23}" presName="rootComposite" presStyleCnt="0"/>
      <dgm:spPr/>
    </dgm:pt>
    <dgm:pt modelId="{ECD4B55C-B5B2-4E65-9356-D9BAD4F47BB9}" type="pres">
      <dgm:prSet presAssocID="{BA17B523-8EBF-4BA3-98A9-41F678D54B23}" presName="rootText" presStyleLbl="node2" presStyleIdx="0" presStyleCnt="1" custScaleX="3916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558135-2BEA-43E5-81D2-FEFF60A2C13D}" type="pres">
      <dgm:prSet presAssocID="{BA17B523-8EBF-4BA3-98A9-41F678D54B23}" presName="rootConnector" presStyleLbl="node2" presStyleIdx="0" presStyleCnt="1"/>
      <dgm:spPr/>
      <dgm:t>
        <a:bodyPr/>
        <a:lstStyle/>
        <a:p>
          <a:endParaRPr lang="en-US"/>
        </a:p>
      </dgm:t>
    </dgm:pt>
    <dgm:pt modelId="{1F91B9F8-8AF7-49A1-B058-A90F8D29AFE3}" type="pres">
      <dgm:prSet presAssocID="{BA17B523-8EBF-4BA3-98A9-41F678D54B23}" presName="hierChild4" presStyleCnt="0"/>
      <dgm:spPr/>
    </dgm:pt>
    <dgm:pt modelId="{EC4DCACB-B72F-488B-8E1D-4C73CEF01681}" type="pres">
      <dgm:prSet presAssocID="{BA17B523-8EBF-4BA3-98A9-41F678D54B23}" presName="hierChild5" presStyleCnt="0"/>
      <dgm:spPr/>
    </dgm:pt>
    <dgm:pt modelId="{FFBDECB6-D7CA-4852-A2E6-C6D8F87D0B89}" type="pres">
      <dgm:prSet presAssocID="{B011AACE-0D07-484E-95DB-42ABD716B893}" presName="hierChild3" presStyleCnt="0"/>
      <dgm:spPr/>
    </dgm:pt>
    <dgm:pt modelId="{F2F5440B-E365-4FE9-8088-7A6366CEBE68}" type="pres">
      <dgm:prSet presAssocID="{E35C6EE6-8667-42C2-BAEA-DE58EB23D878}" presName="Name111" presStyleLbl="parChTrans1D2" presStyleIdx="1" presStyleCnt="3"/>
      <dgm:spPr/>
      <dgm:t>
        <a:bodyPr/>
        <a:lstStyle/>
        <a:p>
          <a:endParaRPr lang="en-US"/>
        </a:p>
      </dgm:t>
    </dgm:pt>
    <dgm:pt modelId="{5A9EC700-7004-4BE6-A7D7-AF7855ED0C93}" type="pres">
      <dgm:prSet presAssocID="{D59FAE2E-1520-4A26-8821-D8AB3728A1A4}" presName="hierRoot3" presStyleCnt="0">
        <dgm:presLayoutVars>
          <dgm:hierBranch val="init"/>
        </dgm:presLayoutVars>
      </dgm:prSet>
      <dgm:spPr/>
    </dgm:pt>
    <dgm:pt modelId="{8B414296-9266-4104-94C8-51798AC1C312}" type="pres">
      <dgm:prSet presAssocID="{D59FAE2E-1520-4A26-8821-D8AB3728A1A4}" presName="rootComposite3" presStyleCnt="0"/>
      <dgm:spPr/>
    </dgm:pt>
    <dgm:pt modelId="{089A69B5-1E0A-40E7-A906-788B8A429556}" type="pres">
      <dgm:prSet presAssocID="{D59FAE2E-1520-4A26-8821-D8AB3728A1A4}" presName="rootText3" presStyleLbl="asst1" presStyleIdx="0" presStyleCnt="2" custScaleX="1500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D4C617-1073-46AC-910A-6930E7F39434}" type="pres">
      <dgm:prSet presAssocID="{D59FAE2E-1520-4A26-8821-D8AB3728A1A4}" presName="rootConnector3" presStyleLbl="asst1" presStyleIdx="0" presStyleCnt="2"/>
      <dgm:spPr/>
      <dgm:t>
        <a:bodyPr/>
        <a:lstStyle/>
        <a:p>
          <a:endParaRPr lang="en-US"/>
        </a:p>
      </dgm:t>
    </dgm:pt>
    <dgm:pt modelId="{156DA90A-EE4F-49A8-8776-1E56AE8F9FD1}" type="pres">
      <dgm:prSet presAssocID="{D59FAE2E-1520-4A26-8821-D8AB3728A1A4}" presName="hierChild6" presStyleCnt="0"/>
      <dgm:spPr/>
    </dgm:pt>
    <dgm:pt modelId="{DD00060A-5D8E-4C5E-BADB-D6B2F7C7AF48}" type="pres">
      <dgm:prSet presAssocID="{D59FAE2E-1520-4A26-8821-D8AB3728A1A4}" presName="hierChild7" presStyleCnt="0"/>
      <dgm:spPr/>
    </dgm:pt>
    <dgm:pt modelId="{58B4C272-5BA7-40C6-8B6B-C1045CEB32A0}" type="pres">
      <dgm:prSet presAssocID="{7AD2ED8A-0F98-46F8-B664-B75BB14F0BA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7130F491-2747-4CD0-8F2F-2AD6B3C3FE2B}" type="pres">
      <dgm:prSet presAssocID="{017C324C-7D4E-4E18-BE1F-99D92D2C49F1}" presName="hierRoot3" presStyleCnt="0">
        <dgm:presLayoutVars>
          <dgm:hierBranch val="init"/>
        </dgm:presLayoutVars>
      </dgm:prSet>
      <dgm:spPr/>
    </dgm:pt>
    <dgm:pt modelId="{41DC219C-3BD2-4F98-B374-FE1929922BF2}" type="pres">
      <dgm:prSet presAssocID="{017C324C-7D4E-4E18-BE1F-99D92D2C49F1}" presName="rootComposite3" presStyleCnt="0"/>
      <dgm:spPr/>
    </dgm:pt>
    <dgm:pt modelId="{DC5D16BD-3843-4342-B3CC-280A5F180B33}" type="pres">
      <dgm:prSet presAssocID="{017C324C-7D4E-4E18-BE1F-99D92D2C49F1}" presName="rootText3" presStyleLbl="asst1" presStyleIdx="1" presStyleCnt="2" custScaleX="1417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9C5D93-EE12-49EA-A663-0CBADD423CB5}" type="pres">
      <dgm:prSet presAssocID="{017C324C-7D4E-4E18-BE1F-99D92D2C49F1}" presName="rootConnector3" presStyleLbl="asst1" presStyleIdx="1" presStyleCnt="2"/>
      <dgm:spPr/>
      <dgm:t>
        <a:bodyPr/>
        <a:lstStyle/>
        <a:p>
          <a:endParaRPr lang="en-US"/>
        </a:p>
      </dgm:t>
    </dgm:pt>
    <dgm:pt modelId="{77464ACC-10A7-4B6F-B9B6-F0A6B8502A14}" type="pres">
      <dgm:prSet presAssocID="{017C324C-7D4E-4E18-BE1F-99D92D2C49F1}" presName="hierChild6" presStyleCnt="0"/>
      <dgm:spPr/>
    </dgm:pt>
    <dgm:pt modelId="{30BA724D-D0AC-4981-B6B1-9320E7F9F1B0}" type="pres">
      <dgm:prSet presAssocID="{017C324C-7D4E-4E18-BE1F-99D92D2C49F1}" presName="hierChild7" presStyleCnt="0"/>
      <dgm:spPr/>
    </dgm:pt>
  </dgm:ptLst>
  <dgm:cxnLst>
    <dgm:cxn modelId="{D1D72EF3-31A9-4FD9-BD82-AC85CFAC9E9A}" srcId="{B011AACE-0D07-484E-95DB-42ABD716B893}" destId="{017C324C-7D4E-4E18-BE1F-99D92D2C49F1}" srcOrd="1" destOrd="0" parTransId="{7AD2ED8A-0F98-46F8-B664-B75BB14F0BAD}" sibTransId="{DDBDDE41-9589-4823-8E38-6BD1786A3865}"/>
    <dgm:cxn modelId="{19DA4CB0-8432-4C06-B88F-DA42F25B05EB}" type="presOf" srcId="{017C324C-7D4E-4E18-BE1F-99D92D2C49F1}" destId="{DC5D16BD-3843-4342-B3CC-280A5F180B33}" srcOrd="0" destOrd="0" presId="urn:microsoft.com/office/officeart/2005/8/layout/orgChart1"/>
    <dgm:cxn modelId="{2E1AB7BC-EC7E-46AD-9922-129195C53C4D}" type="presOf" srcId="{BA17B523-8EBF-4BA3-98A9-41F678D54B23}" destId="{ECD4B55C-B5B2-4E65-9356-D9BAD4F47BB9}" srcOrd="0" destOrd="0" presId="urn:microsoft.com/office/officeart/2005/8/layout/orgChart1"/>
    <dgm:cxn modelId="{8CADA02A-3F65-46A3-9129-4B1B8060B7CB}" srcId="{9124423F-6708-4AF7-8378-ADE30A70DE56}" destId="{B011AACE-0D07-484E-95DB-42ABD716B893}" srcOrd="0" destOrd="0" parTransId="{900BA413-9693-4369-8425-87DEAF375CC6}" sibTransId="{AB84F0A9-F760-44B1-8AE6-411F3393BFA2}"/>
    <dgm:cxn modelId="{D6D80A10-9CCE-489D-911A-9972F32E03EA}" type="presOf" srcId="{D59FAE2E-1520-4A26-8821-D8AB3728A1A4}" destId="{31D4C617-1073-46AC-910A-6930E7F39434}" srcOrd="1" destOrd="0" presId="urn:microsoft.com/office/officeart/2005/8/layout/orgChart1"/>
    <dgm:cxn modelId="{F30B475E-C9BD-4500-9283-B8516814249E}" type="presOf" srcId="{BA17B523-8EBF-4BA3-98A9-41F678D54B23}" destId="{B4558135-2BEA-43E5-81D2-FEFF60A2C13D}" srcOrd="1" destOrd="0" presId="urn:microsoft.com/office/officeart/2005/8/layout/orgChart1"/>
    <dgm:cxn modelId="{84EBEC78-3ED0-449B-9A29-D6307B7254D2}" srcId="{B011AACE-0D07-484E-95DB-42ABD716B893}" destId="{D59FAE2E-1520-4A26-8821-D8AB3728A1A4}" srcOrd="0" destOrd="0" parTransId="{E35C6EE6-8667-42C2-BAEA-DE58EB23D878}" sibTransId="{B455AD2D-3F99-4489-B493-802835B5C421}"/>
    <dgm:cxn modelId="{9E00F3DF-9E53-47FA-A0D5-709194E082E9}" srcId="{B011AACE-0D07-484E-95DB-42ABD716B893}" destId="{BA17B523-8EBF-4BA3-98A9-41F678D54B23}" srcOrd="2" destOrd="0" parTransId="{B83229C0-8A1A-475C-AB7D-6D7E3DE9DB80}" sibTransId="{934DF896-C487-4C2F-B79F-DECF0DE1210D}"/>
    <dgm:cxn modelId="{DCB95870-D24D-4F89-9E38-9499001F6158}" type="presOf" srcId="{017C324C-7D4E-4E18-BE1F-99D92D2C49F1}" destId="{CF9C5D93-EE12-49EA-A663-0CBADD423CB5}" srcOrd="1" destOrd="0" presId="urn:microsoft.com/office/officeart/2005/8/layout/orgChart1"/>
    <dgm:cxn modelId="{D397E858-BB85-412D-8C1A-BEF8D105CF58}" type="presOf" srcId="{B83229C0-8A1A-475C-AB7D-6D7E3DE9DB80}" destId="{B861CE32-5606-42DF-AEE7-DF646B6995C0}" srcOrd="0" destOrd="0" presId="urn:microsoft.com/office/officeart/2005/8/layout/orgChart1"/>
    <dgm:cxn modelId="{CE2EDAAD-8893-4EF1-920B-2114E17014C5}" type="presOf" srcId="{B011AACE-0D07-484E-95DB-42ABD716B893}" destId="{E3A04D3C-D18C-4986-8336-962144BA6DA4}" srcOrd="1" destOrd="0" presId="urn:microsoft.com/office/officeart/2005/8/layout/orgChart1"/>
    <dgm:cxn modelId="{9471C19B-A97A-4812-990D-32FCDF9B8C35}" type="presOf" srcId="{D59FAE2E-1520-4A26-8821-D8AB3728A1A4}" destId="{089A69B5-1E0A-40E7-A906-788B8A429556}" srcOrd="0" destOrd="0" presId="urn:microsoft.com/office/officeart/2005/8/layout/orgChart1"/>
    <dgm:cxn modelId="{D927F5F7-4C64-4BCC-B050-7AF71CA4558F}" type="presOf" srcId="{B011AACE-0D07-484E-95DB-42ABD716B893}" destId="{47ED3187-12AB-4963-8360-E5BB32D72389}" srcOrd="0" destOrd="0" presId="urn:microsoft.com/office/officeart/2005/8/layout/orgChart1"/>
    <dgm:cxn modelId="{0EAC80C0-E269-4B9C-87C2-F5F3F3E31B9B}" type="presOf" srcId="{E35C6EE6-8667-42C2-BAEA-DE58EB23D878}" destId="{F2F5440B-E365-4FE9-8088-7A6366CEBE68}" srcOrd="0" destOrd="0" presId="urn:microsoft.com/office/officeart/2005/8/layout/orgChart1"/>
    <dgm:cxn modelId="{CE60087E-5F9E-4573-856A-191C1D708412}" type="presOf" srcId="{7AD2ED8A-0F98-46F8-B664-B75BB14F0BAD}" destId="{58B4C272-5BA7-40C6-8B6B-C1045CEB32A0}" srcOrd="0" destOrd="0" presId="urn:microsoft.com/office/officeart/2005/8/layout/orgChart1"/>
    <dgm:cxn modelId="{4F14F059-DD60-408D-A77F-AFCEC4488873}" type="presOf" srcId="{9124423F-6708-4AF7-8378-ADE30A70DE56}" destId="{986EA23E-6759-4A42-8D53-40273EAA2BD0}" srcOrd="0" destOrd="0" presId="urn:microsoft.com/office/officeart/2005/8/layout/orgChart1"/>
    <dgm:cxn modelId="{42BB67AC-A734-4DB5-B665-41E2CF473F68}" type="presParOf" srcId="{986EA23E-6759-4A42-8D53-40273EAA2BD0}" destId="{FDB20B28-2730-4896-ACE0-295348BB98AE}" srcOrd="0" destOrd="0" presId="urn:microsoft.com/office/officeart/2005/8/layout/orgChart1"/>
    <dgm:cxn modelId="{21140342-61E4-4A05-9C3E-2B403343C837}" type="presParOf" srcId="{FDB20B28-2730-4896-ACE0-295348BB98AE}" destId="{141D44CB-3B28-4694-B812-486B41C956E4}" srcOrd="0" destOrd="0" presId="urn:microsoft.com/office/officeart/2005/8/layout/orgChart1"/>
    <dgm:cxn modelId="{8B2A3868-CEC4-44E3-97DF-D6015F4718C7}" type="presParOf" srcId="{141D44CB-3B28-4694-B812-486B41C956E4}" destId="{47ED3187-12AB-4963-8360-E5BB32D72389}" srcOrd="0" destOrd="0" presId="urn:microsoft.com/office/officeart/2005/8/layout/orgChart1"/>
    <dgm:cxn modelId="{E61E7391-BBC9-40B5-BAE1-A9C0D41D0024}" type="presParOf" srcId="{141D44CB-3B28-4694-B812-486B41C956E4}" destId="{E3A04D3C-D18C-4986-8336-962144BA6DA4}" srcOrd="1" destOrd="0" presId="urn:microsoft.com/office/officeart/2005/8/layout/orgChart1"/>
    <dgm:cxn modelId="{494D0D83-B6E4-4C3F-A72B-D10E99E35C23}" type="presParOf" srcId="{FDB20B28-2730-4896-ACE0-295348BB98AE}" destId="{05D2E143-4DDD-47E6-9E8B-5EA82F87ED5C}" srcOrd="1" destOrd="0" presId="urn:microsoft.com/office/officeart/2005/8/layout/orgChart1"/>
    <dgm:cxn modelId="{51BCF01E-41B0-4249-80E9-8E760F1193BF}" type="presParOf" srcId="{05D2E143-4DDD-47E6-9E8B-5EA82F87ED5C}" destId="{B861CE32-5606-42DF-AEE7-DF646B6995C0}" srcOrd="0" destOrd="0" presId="urn:microsoft.com/office/officeart/2005/8/layout/orgChart1"/>
    <dgm:cxn modelId="{D2B4EDFC-52E0-4FA1-A0C1-CED41A3E1370}" type="presParOf" srcId="{05D2E143-4DDD-47E6-9E8B-5EA82F87ED5C}" destId="{A1E3A79B-B818-4B6B-B4E2-665AF6723949}" srcOrd="1" destOrd="0" presId="urn:microsoft.com/office/officeart/2005/8/layout/orgChart1"/>
    <dgm:cxn modelId="{5B295BE4-DF47-42B3-9314-5A998B4D6346}" type="presParOf" srcId="{A1E3A79B-B818-4B6B-B4E2-665AF6723949}" destId="{95EAC493-D1F1-40FD-8ABD-3A59DDDE79BB}" srcOrd="0" destOrd="0" presId="urn:microsoft.com/office/officeart/2005/8/layout/orgChart1"/>
    <dgm:cxn modelId="{30F81A80-600C-4DA8-A1FC-CE5922A2C6EB}" type="presParOf" srcId="{95EAC493-D1F1-40FD-8ABD-3A59DDDE79BB}" destId="{ECD4B55C-B5B2-4E65-9356-D9BAD4F47BB9}" srcOrd="0" destOrd="0" presId="urn:microsoft.com/office/officeart/2005/8/layout/orgChart1"/>
    <dgm:cxn modelId="{7093968C-D819-43E0-85AA-28C0D683E6E0}" type="presParOf" srcId="{95EAC493-D1F1-40FD-8ABD-3A59DDDE79BB}" destId="{B4558135-2BEA-43E5-81D2-FEFF60A2C13D}" srcOrd="1" destOrd="0" presId="urn:microsoft.com/office/officeart/2005/8/layout/orgChart1"/>
    <dgm:cxn modelId="{13E01A92-E72A-40DB-8DBC-2BC71A4E05CD}" type="presParOf" srcId="{A1E3A79B-B818-4B6B-B4E2-665AF6723949}" destId="{1F91B9F8-8AF7-49A1-B058-A90F8D29AFE3}" srcOrd="1" destOrd="0" presId="urn:microsoft.com/office/officeart/2005/8/layout/orgChart1"/>
    <dgm:cxn modelId="{ACC820B5-3E06-4517-8D14-C2566A090D8E}" type="presParOf" srcId="{A1E3A79B-B818-4B6B-B4E2-665AF6723949}" destId="{EC4DCACB-B72F-488B-8E1D-4C73CEF01681}" srcOrd="2" destOrd="0" presId="urn:microsoft.com/office/officeart/2005/8/layout/orgChart1"/>
    <dgm:cxn modelId="{09CB17B5-5C1E-4216-AE45-10C53034895F}" type="presParOf" srcId="{FDB20B28-2730-4896-ACE0-295348BB98AE}" destId="{FFBDECB6-D7CA-4852-A2E6-C6D8F87D0B89}" srcOrd="2" destOrd="0" presId="urn:microsoft.com/office/officeart/2005/8/layout/orgChart1"/>
    <dgm:cxn modelId="{F9C74509-4864-4735-B407-D03C3A9280A3}" type="presParOf" srcId="{FFBDECB6-D7CA-4852-A2E6-C6D8F87D0B89}" destId="{F2F5440B-E365-4FE9-8088-7A6366CEBE68}" srcOrd="0" destOrd="0" presId="urn:microsoft.com/office/officeart/2005/8/layout/orgChart1"/>
    <dgm:cxn modelId="{50FEBB4A-E78A-4117-AAC0-CC6BF5976851}" type="presParOf" srcId="{FFBDECB6-D7CA-4852-A2E6-C6D8F87D0B89}" destId="{5A9EC700-7004-4BE6-A7D7-AF7855ED0C93}" srcOrd="1" destOrd="0" presId="urn:microsoft.com/office/officeart/2005/8/layout/orgChart1"/>
    <dgm:cxn modelId="{D6A072FF-B5FD-4CAC-A8CE-692403EB0473}" type="presParOf" srcId="{5A9EC700-7004-4BE6-A7D7-AF7855ED0C93}" destId="{8B414296-9266-4104-94C8-51798AC1C312}" srcOrd="0" destOrd="0" presId="urn:microsoft.com/office/officeart/2005/8/layout/orgChart1"/>
    <dgm:cxn modelId="{0C5E7885-8F78-4A9C-A4C3-3BC637F9E17D}" type="presParOf" srcId="{8B414296-9266-4104-94C8-51798AC1C312}" destId="{089A69B5-1E0A-40E7-A906-788B8A429556}" srcOrd="0" destOrd="0" presId="urn:microsoft.com/office/officeart/2005/8/layout/orgChart1"/>
    <dgm:cxn modelId="{258211FF-37EF-4400-B42E-9A6777DBAF7F}" type="presParOf" srcId="{8B414296-9266-4104-94C8-51798AC1C312}" destId="{31D4C617-1073-46AC-910A-6930E7F39434}" srcOrd="1" destOrd="0" presId="urn:microsoft.com/office/officeart/2005/8/layout/orgChart1"/>
    <dgm:cxn modelId="{944E72D5-4E96-4748-A653-DE12002385A4}" type="presParOf" srcId="{5A9EC700-7004-4BE6-A7D7-AF7855ED0C93}" destId="{156DA90A-EE4F-49A8-8776-1E56AE8F9FD1}" srcOrd="1" destOrd="0" presId="urn:microsoft.com/office/officeart/2005/8/layout/orgChart1"/>
    <dgm:cxn modelId="{64E5A5D3-8C57-4377-8F4B-8D1E2A0C0517}" type="presParOf" srcId="{5A9EC700-7004-4BE6-A7D7-AF7855ED0C93}" destId="{DD00060A-5D8E-4C5E-BADB-D6B2F7C7AF48}" srcOrd="2" destOrd="0" presId="urn:microsoft.com/office/officeart/2005/8/layout/orgChart1"/>
    <dgm:cxn modelId="{2BB26B7A-3DF5-4EF9-B833-F0B3F144930B}" type="presParOf" srcId="{FFBDECB6-D7CA-4852-A2E6-C6D8F87D0B89}" destId="{58B4C272-5BA7-40C6-8B6B-C1045CEB32A0}" srcOrd="2" destOrd="0" presId="urn:microsoft.com/office/officeart/2005/8/layout/orgChart1"/>
    <dgm:cxn modelId="{CB7B04EB-9BFF-49F0-BAD9-34BBAC2FB8CA}" type="presParOf" srcId="{FFBDECB6-D7CA-4852-A2E6-C6D8F87D0B89}" destId="{7130F491-2747-4CD0-8F2F-2AD6B3C3FE2B}" srcOrd="3" destOrd="0" presId="urn:microsoft.com/office/officeart/2005/8/layout/orgChart1"/>
    <dgm:cxn modelId="{96B2A84B-A1A0-42D6-A320-F4697269780D}" type="presParOf" srcId="{7130F491-2747-4CD0-8F2F-2AD6B3C3FE2B}" destId="{41DC219C-3BD2-4F98-B374-FE1929922BF2}" srcOrd="0" destOrd="0" presId="urn:microsoft.com/office/officeart/2005/8/layout/orgChart1"/>
    <dgm:cxn modelId="{C803AFDB-A8A5-4543-877B-E4B9BD8D50B6}" type="presParOf" srcId="{41DC219C-3BD2-4F98-B374-FE1929922BF2}" destId="{DC5D16BD-3843-4342-B3CC-280A5F180B33}" srcOrd="0" destOrd="0" presId="urn:microsoft.com/office/officeart/2005/8/layout/orgChart1"/>
    <dgm:cxn modelId="{53DAFF2A-62E5-4B81-98C3-56C224F28D46}" type="presParOf" srcId="{41DC219C-3BD2-4F98-B374-FE1929922BF2}" destId="{CF9C5D93-EE12-49EA-A663-0CBADD423CB5}" srcOrd="1" destOrd="0" presId="urn:microsoft.com/office/officeart/2005/8/layout/orgChart1"/>
    <dgm:cxn modelId="{FAB7960E-C22D-44A9-94E7-63E4BEE3599F}" type="presParOf" srcId="{7130F491-2747-4CD0-8F2F-2AD6B3C3FE2B}" destId="{77464ACC-10A7-4B6F-B9B6-F0A6B8502A14}" srcOrd="1" destOrd="0" presId="urn:microsoft.com/office/officeart/2005/8/layout/orgChart1"/>
    <dgm:cxn modelId="{5108278F-D3BB-4C90-9E97-879C3C2E753A}" type="presParOf" srcId="{7130F491-2747-4CD0-8F2F-2AD6B3C3FE2B}" destId="{30BA724D-D0AC-4981-B6B1-9320E7F9F1B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D74DE0-2FAB-43C1-A161-5F6AD487F5B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AF9F5CB-2D9B-4C9F-B586-77BB78EEDDF6}">
      <dgm:prSet phldrT="[Text]"/>
      <dgm:spPr/>
      <dgm:t>
        <a:bodyPr/>
        <a:lstStyle/>
        <a:p>
          <a:r>
            <a:rPr lang="en-US" b="1" dirty="0" smtClean="0"/>
            <a:t>MACRO-LEVEL PRACTICES</a:t>
          </a:r>
        </a:p>
        <a:p>
          <a:r>
            <a:rPr lang="en-US" b="1" dirty="0" smtClean="0"/>
            <a:t>cultural processes</a:t>
          </a:r>
          <a:endParaRPr lang="en-US" b="1" dirty="0"/>
        </a:p>
      </dgm:t>
    </dgm:pt>
    <dgm:pt modelId="{4005FA2A-E42C-4375-A30E-211842064C61}" type="parTrans" cxnId="{7A40D6AF-346D-48A2-BA21-2940169098CC}">
      <dgm:prSet/>
      <dgm:spPr/>
      <dgm:t>
        <a:bodyPr/>
        <a:lstStyle/>
        <a:p>
          <a:endParaRPr lang="en-US"/>
        </a:p>
      </dgm:t>
    </dgm:pt>
    <dgm:pt modelId="{555CA5AC-A0F4-4ED4-9EAA-A5796215269E}" type="sibTrans" cxnId="{7A40D6AF-346D-48A2-BA21-2940169098CC}">
      <dgm:prSet/>
      <dgm:spPr/>
      <dgm:t>
        <a:bodyPr/>
        <a:lstStyle/>
        <a:p>
          <a:endParaRPr lang="en-US"/>
        </a:p>
      </dgm:t>
    </dgm:pt>
    <dgm:pt modelId="{CF4C9A32-C766-4CC0-BFF8-7DC426D5B97B}">
      <dgm:prSet phldrT="[Text]"/>
      <dgm:spPr/>
      <dgm:t>
        <a:bodyPr/>
        <a:lstStyle/>
        <a:p>
          <a:r>
            <a:rPr lang="en-US" b="1" dirty="0" smtClean="0"/>
            <a:t>MESO-LEVEL PRACTICES</a:t>
          </a:r>
        </a:p>
        <a:p>
          <a:r>
            <a:rPr lang="en-US" b="1" dirty="0" smtClean="0"/>
            <a:t>organized communal life</a:t>
          </a:r>
          <a:endParaRPr lang="en-US" b="1" dirty="0"/>
        </a:p>
      </dgm:t>
    </dgm:pt>
    <dgm:pt modelId="{38FD724F-A488-4E61-A8B3-F6AE9CAB98A5}" type="parTrans" cxnId="{5785ECE1-E6CA-43F1-BDBE-219C21164C5B}">
      <dgm:prSet/>
      <dgm:spPr/>
      <dgm:t>
        <a:bodyPr/>
        <a:lstStyle/>
        <a:p>
          <a:endParaRPr lang="en-US"/>
        </a:p>
      </dgm:t>
    </dgm:pt>
    <dgm:pt modelId="{E1898562-3F64-4E17-A15B-617D30354A5D}" type="sibTrans" cxnId="{5785ECE1-E6CA-43F1-BDBE-219C21164C5B}">
      <dgm:prSet/>
      <dgm:spPr/>
      <dgm:t>
        <a:bodyPr/>
        <a:lstStyle/>
        <a:p>
          <a:endParaRPr lang="en-US"/>
        </a:p>
      </dgm:t>
    </dgm:pt>
    <dgm:pt modelId="{28D3FDC0-159C-4DDF-83C4-B80EB031530F}">
      <dgm:prSet phldrT="[Text]"/>
      <dgm:spPr/>
      <dgm:t>
        <a:bodyPr/>
        <a:lstStyle/>
        <a:p>
          <a:r>
            <a:rPr lang="en-US" b="1" dirty="0" smtClean="0"/>
            <a:t>MICRO-LEVEL PRACTICES</a:t>
          </a:r>
        </a:p>
        <a:p>
          <a:r>
            <a:rPr lang="en-US" b="1" dirty="0" smtClean="0"/>
            <a:t>private interactions and enactments</a:t>
          </a:r>
          <a:endParaRPr lang="en-US" b="1" dirty="0"/>
        </a:p>
      </dgm:t>
    </dgm:pt>
    <dgm:pt modelId="{7B5A7AEB-10B9-41B1-B11A-EA53152A590B}" type="parTrans" cxnId="{BC4CC40B-F678-4C60-8476-73DC934C3200}">
      <dgm:prSet/>
      <dgm:spPr/>
      <dgm:t>
        <a:bodyPr/>
        <a:lstStyle/>
        <a:p>
          <a:endParaRPr lang="en-US"/>
        </a:p>
      </dgm:t>
    </dgm:pt>
    <dgm:pt modelId="{7D396A06-93EA-472D-9324-225E6B9BA834}" type="sibTrans" cxnId="{BC4CC40B-F678-4C60-8476-73DC934C3200}">
      <dgm:prSet/>
      <dgm:spPr/>
      <dgm:t>
        <a:bodyPr/>
        <a:lstStyle/>
        <a:p>
          <a:endParaRPr lang="en-US"/>
        </a:p>
      </dgm:t>
    </dgm:pt>
    <dgm:pt modelId="{69A2CAA8-A9E3-472C-B720-2B4638911ED9}" type="pres">
      <dgm:prSet presAssocID="{4CD74DE0-2FAB-43C1-A161-5F6AD487F5B8}" presName="compositeShape" presStyleCnt="0">
        <dgm:presLayoutVars>
          <dgm:dir/>
          <dgm:resizeHandles/>
        </dgm:presLayoutVars>
      </dgm:prSet>
      <dgm:spPr/>
    </dgm:pt>
    <dgm:pt modelId="{67CAC56F-A954-42B0-A84E-151EF1DA307D}" type="pres">
      <dgm:prSet presAssocID="{4CD74DE0-2FAB-43C1-A161-5F6AD487F5B8}" presName="pyramid" presStyleLbl="node1" presStyleIdx="0" presStyleCnt="1" custScaleX="185909"/>
      <dgm:spPr/>
    </dgm:pt>
    <dgm:pt modelId="{924D24D1-5507-432A-9B06-29E630818829}" type="pres">
      <dgm:prSet presAssocID="{4CD74DE0-2FAB-43C1-A161-5F6AD487F5B8}" presName="theList" presStyleCnt="0"/>
      <dgm:spPr/>
    </dgm:pt>
    <dgm:pt modelId="{7230A88D-8733-42EF-8FCE-620ECCEDF27A}" type="pres">
      <dgm:prSet presAssocID="{8AF9F5CB-2D9B-4C9F-B586-77BB78EEDDF6}" presName="aNode" presStyleLbl="fgAcc1" presStyleIdx="0" presStyleCnt="3" custScaleX="215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74EA8-9D2C-4ECA-8576-FCFC294AE0B9}" type="pres">
      <dgm:prSet presAssocID="{8AF9F5CB-2D9B-4C9F-B586-77BB78EEDDF6}" presName="aSpace" presStyleCnt="0"/>
      <dgm:spPr/>
    </dgm:pt>
    <dgm:pt modelId="{84D7A575-908E-4B44-B912-C92272A51AE7}" type="pres">
      <dgm:prSet presAssocID="{CF4C9A32-C766-4CC0-BFF8-7DC426D5B97B}" presName="aNode" presStyleLbl="fgAcc1" presStyleIdx="1" presStyleCnt="3" custScaleX="217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CAF0B-606D-4A7D-BC3D-EB7CFDE17B26}" type="pres">
      <dgm:prSet presAssocID="{CF4C9A32-C766-4CC0-BFF8-7DC426D5B97B}" presName="aSpace" presStyleCnt="0"/>
      <dgm:spPr/>
    </dgm:pt>
    <dgm:pt modelId="{F362D965-8935-4C3A-A56E-9D12119FF827}" type="pres">
      <dgm:prSet presAssocID="{28D3FDC0-159C-4DDF-83C4-B80EB031530F}" presName="aNode" presStyleLbl="fgAcc1" presStyleIdx="2" presStyleCnt="3" custScaleX="217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269CF-BF66-4925-B433-349605DBB2DB}" type="pres">
      <dgm:prSet presAssocID="{28D3FDC0-159C-4DDF-83C4-B80EB031530F}" presName="aSpace" presStyleCnt="0"/>
      <dgm:spPr/>
    </dgm:pt>
  </dgm:ptLst>
  <dgm:cxnLst>
    <dgm:cxn modelId="{CF501887-A1AD-4146-A5CE-286241044E12}" type="presOf" srcId="{CF4C9A32-C766-4CC0-BFF8-7DC426D5B97B}" destId="{84D7A575-908E-4B44-B912-C92272A51AE7}" srcOrd="0" destOrd="0" presId="urn:microsoft.com/office/officeart/2005/8/layout/pyramid2"/>
    <dgm:cxn modelId="{15F541E6-373D-4132-BB75-E544C212E749}" type="presOf" srcId="{28D3FDC0-159C-4DDF-83C4-B80EB031530F}" destId="{F362D965-8935-4C3A-A56E-9D12119FF827}" srcOrd="0" destOrd="0" presId="urn:microsoft.com/office/officeart/2005/8/layout/pyramid2"/>
    <dgm:cxn modelId="{7A40D6AF-346D-48A2-BA21-2940169098CC}" srcId="{4CD74DE0-2FAB-43C1-A161-5F6AD487F5B8}" destId="{8AF9F5CB-2D9B-4C9F-B586-77BB78EEDDF6}" srcOrd="0" destOrd="0" parTransId="{4005FA2A-E42C-4375-A30E-211842064C61}" sibTransId="{555CA5AC-A0F4-4ED4-9EAA-A5796215269E}"/>
    <dgm:cxn modelId="{E4F5A2AC-F3CD-47A0-8CAC-6719138B0A13}" type="presOf" srcId="{4CD74DE0-2FAB-43C1-A161-5F6AD487F5B8}" destId="{69A2CAA8-A9E3-472C-B720-2B4638911ED9}" srcOrd="0" destOrd="0" presId="urn:microsoft.com/office/officeart/2005/8/layout/pyramid2"/>
    <dgm:cxn modelId="{5785ECE1-E6CA-43F1-BDBE-219C21164C5B}" srcId="{4CD74DE0-2FAB-43C1-A161-5F6AD487F5B8}" destId="{CF4C9A32-C766-4CC0-BFF8-7DC426D5B97B}" srcOrd="1" destOrd="0" parTransId="{38FD724F-A488-4E61-A8B3-F6AE9CAB98A5}" sibTransId="{E1898562-3F64-4E17-A15B-617D30354A5D}"/>
    <dgm:cxn modelId="{BC4CC40B-F678-4C60-8476-73DC934C3200}" srcId="{4CD74DE0-2FAB-43C1-A161-5F6AD487F5B8}" destId="{28D3FDC0-159C-4DDF-83C4-B80EB031530F}" srcOrd="2" destOrd="0" parTransId="{7B5A7AEB-10B9-41B1-B11A-EA53152A590B}" sibTransId="{7D396A06-93EA-472D-9324-225E6B9BA834}"/>
    <dgm:cxn modelId="{2C3478D5-D46A-4B52-89AB-754C253551CB}" type="presOf" srcId="{8AF9F5CB-2D9B-4C9F-B586-77BB78EEDDF6}" destId="{7230A88D-8733-42EF-8FCE-620ECCEDF27A}" srcOrd="0" destOrd="0" presId="urn:microsoft.com/office/officeart/2005/8/layout/pyramid2"/>
    <dgm:cxn modelId="{EF5B2EF6-55B0-4A1F-B63D-54C2C27415D1}" type="presParOf" srcId="{69A2CAA8-A9E3-472C-B720-2B4638911ED9}" destId="{67CAC56F-A954-42B0-A84E-151EF1DA307D}" srcOrd="0" destOrd="0" presId="urn:microsoft.com/office/officeart/2005/8/layout/pyramid2"/>
    <dgm:cxn modelId="{F7AEDB32-5D07-4338-951E-C4F01392BBB0}" type="presParOf" srcId="{69A2CAA8-A9E3-472C-B720-2B4638911ED9}" destId="{924D24D1-5507-432A-9B06-29E630818829}" srcOrd="1" destOrd="0" presId="urn:microsoft.com/office/officeart/2005/8/layout/pyramid2"/>
    <dgm:cxn modelId="{8D757CE2-5117-4F93-8197-000996823E01}" type="presParOf" srcId="{924D24D1-5507-432A-9B06-29E630818829}" destId="{7230A88D-8733-42EF-8FCE-620ECCEDF27A}" srcOrd="0" destOrd="0" presId="urn:microsoft.com/office/officeart/2005/8/layout/pyramid2"/>
    <dgm:cxn modelId="{5E8DAC9C-9BDE-494F-A404-F8FCD0171119}" type="presParOf" srcId="{924D24D1-5507-432A-9B06-29E630818829}" destId="{3AE74EA8-9D2C-4ECA-8576-FCFC294AE0B9}" srcOrd="1" destOrd="0" presId="urn:microsoft.com/office/officeart/2005/8/layout/pyramid2"/>
    <dgm:cxn modelId="{CE333724-B418-44C8-9769-3BDD95B38167}" type="presParOf" srcId="{924D24D1-5507-432A-9B06-29E630818829}" destId="{84D7A575-908E-4B44-B912-C92272A51AE7}" srcOrd="2" destOrd="0" presId="urn:microsoft.com/office/officeart/2005/8/layout/pyramid2"/>
    <dgm:cxn modelId="{D18C1160-57D9-46F9-9F2E-0EEC34DDE0C3}" type="presParOf" srcId="{924D24D1-5507-432A-9B06-29E630818829}" destId="{AB9CAF0B-606D-4A7D-BC3D-EB7CFDE17B26}" srcOrd="3" destOrd="0" presId="urn:microsoft.com/office/officeart/2005/8/layout/pyramid2"/>
    <dgm:cxn modelId="{B1BC1D6A-CE93-4692-B387-A0FA8E4E4139}" type="presParOf" srcId="{924D24D1-5507-432A-9B06-29E630818829}" destId="{F362D965-8935-4C3A-A56E-9D12119FF827}" srcOrd="4" destOrd="0" presId="urn:microsoft.com/office/officeart/2005/8/layout/pyramid2"/>
    <dgm:cxn modelId="{949DFFC9-C8D0-4541-B6AB-A992BD280F4C}" type="presParOf" srcId="{924D24D1-5507-432A-9B06-29E630818829}" destId="{84A269CF-BF66-4925-B433-349605DBB2D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7241E-9766-4A56-8B27-EE80F77F0C2F}">
      <dsp:nvSpPr>
        <dsp:cNvPr id="0" name=""/>
        <dsp:cNvSpPr/>
      </dsp:nvSpPr>
      <dsp:spPr>
        <a:xfrm>
          <a:off x="1934" y="689189"/>
          <a:ext cx="4125887" cy="24755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4 QUESTIONS</a:t>
          </a:r>
          <a:endParaRPr lang="en-US" sz="4400" b="1" kern="1200" dirty="0"/>
        </a:p>
      </dsp:txBody>
      <dsp:txXfrm>
        <a:off x="74440" y="761695"/>
        <a:ext cx="3980875" cy="2330520"/>
      </dsp:txXfrm>
    </dsp:sp>
    <dsp:sp modelId="{82366152-5442-4B9F-8690-DEBF87E98200}">
      <dsp:nvSpPr>
        <dsp:cNvPr id="0" name=""/>
        <dsp:cNvSpPr/>
      </dsp:nvSpPr>
      <dsp:spPr>
        <a:xfrm>
          <a:off x="4540411" y="1415345"/>
          <a:ext cx="874688" cy="10232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540411" y="1619989"/>
        <a:ext cx="612282" cy="613932"/>
      </dsp:txXfrm>
    </dsp:sp>
    <dsp:sp modelId="{ADAF7246-6D17-4083-80B6-4F252765710D}">
      <dsp:nvSpPr>
        <dsp:cNvPr id="0" name=""/>
        <dsp:cNvSpPr/>
      </dsp:nvSpPr>
      <dsp:spPr>
        <a:xfrm>
          <a:off x="5778177" y="689189"/>
          <a:ext cx="4125887" cy="24755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cap="all" baseline="0" dirty="0" smtClean="0"/>
            <a:t>2 Determinants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1) Are social realities objective or subjective?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2) Do social realities tend to order or conflict?</a:t>
          </a:r>
          <a:endParaRPr lang="en-US" sz="2500" b="1" kern="1200" dirty="0"/>
        </a:p>
      </dsp:txBody>
      <dsp:txXfrm>
        <a:off x="5850683" y="761695"/>
        <a:ext cx="3980875" cy="2330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4E892-2D03-4157-A0B4-D68678E5D65A}">
      <dsp:nvSpPr>
        <dsp:cNvPr id="0" name=""/>
        <dsp:cNvSpPr/>
      </dsp:nvSpPr>
      <dsp:spPr>
        <a:xfrm>
          <a:off x="2309" y="0"/>
          <a:ext cx="2420875" cy="4841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Complete observer</a:t>
          </a:r>
          <a:endParaRPr lang="en-US" sz="3000" b="1" kern="1200" dirty="0"/>
        </a:p>
      </dsp:txBody>
      <dsp:txXfrm>
        <a:off x="2309" y="1936750"/>
        <a:ext cx="2420875" cy="1936750"/>
      </dsp:txXfrm>
    </dsp:sp>
    <dsp:sp modelId="{E80E3B60-AD9B-4E77-A936-DCC446D3322A}">
      <dsp:nvSpPr>
        <dsp:cNvPr id="0" name=""/>
        <dsp:cNvSpPr/>
      </dsp:nvSpPr>
      <dsp:spPr>
        <a:xfrm>
          <a:off x="406575" y="290512"/>
          <a:ext cx="1612344" cy="161234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3FA7A-6667-4B26-B938-B34FA280A5C1}">
      <dsp:nvSpPr>
        <dsp:cNvPr id="0" name=""/>
        <dsp:cNvSpPr/>
      </dsp:nvSpPr>
      <dsp:spPr>
        <a:xfrm>
          <a:off x="2495811" y="0"/>
          <a:ext cx="2420875" cy="4841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Observer as participant</a:t>
          </a:r>
          <a:endParaRPr lang="en-US" sz="3000" b="1" kern="1200" dirty="0"/>
        </a:p>
      </dsp:txBody>
      <dsp:txXfrm>
        <a:off x="2495811" y="1936750"/>
        <a:ext cx="2420875" cy="1936750"/>
      </dsp:txXfrm>
    </dsp:sp>
    <dsp:sp modelId="{9AE9500B-4416-4D33-BE42-6ACEBC4547F6}">
      <dsp:nvSpPr>
        <dsp:cNvPr id="0" name=""/>
        <dsp:cNvSpPr/>
      </dsp:nvSpPr>
      <dsp:spPr>
        <a:xfrm>
          <a:off x="2900076" y="290512"/>
          <a:ext cx="1612344" cy="161234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C33B6-2B7E-4F5E-9C21-E6D1FAB57560}">
      <dsp:nvSpPr>
        <dsp:cNvPr id="0" name=""/>
        <dsp:cNvSpPr/>
      </dsp:nvSpPr>
      <dsp:spPr>
        <a:xfrm>
          <a:off x="4989313" y="0"/>
          <a:ext cx="2420875" cy="4841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Participant as observer</a:t>
          </a:r>
          <a:endParaRPr lang="en-US" sz="3000" b="1" kern="1200" dirty="0"/>
        </a:p>
      </dsp:txBody>
      <dsp:txXfrm>
        <a:off x="4989313" y="1936750"/>
        <a:ext cx="2420875" cy="1936750"/>
      </dsp:txXfrm>
    </dsp:sp>
    <dsp:sp modelId="{E74048B4-035E-4216-936A-1EACAA4AED98}">
      <dsp:nvSpPr>
        <dsp:cNvPr id="0" name=""/>
        <dsp:cNvSpPr/>
      </dsp:nvSpPr>
      <dsp:spPr>
        <a:xfrm>
          <a:off x="5393578" y="290512"/>
          <a:ext cx="1612344" cy="161234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D79033-8D99-429E-A217-68F4AFCCA681}">
      <dsp:nvSpPr>
        <dsp:cNvPr id="0" name=""/>
        <dsp:cNvSpPr/>
      </dsp:nvSpPr>
      <dsp:spPr>
        <a:xfrm>
          <a:off x="7482814" y="0"/>
          <a:ext cx="2420875" cy="4841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Complete participant</a:t>
          </a:r>
          <a:endParaRPr lang="en-US" sz="3000" b="1" kern="1200" dirty="0"/>
        </a:p>
      </dsp:txBody>
      <dsp:txXfrm>
        <a:off x="7482814" y="1936750"/>
        <a:ext cx="2420875" cy="1936750"/>
      </dsp:txXfrm>
    </dsp:sp>
    <dsp:sp modelId="{9D46B507-D056-47D0-B6B2-A95EE2DE3782}">
      <dsp:nvSpPr>
        <dsp:cNvPr id="0" name=""/>
        <dsp:cNvSpPr/>
      </dsp:nvSpPr>
      <dsp:spPr>
        <a:xfrm>
          <a:off x="7887080" y="290512"/>
          <a:ext cx="1612344" cy="161234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C5DB7A-B89C-4E38-B6D5-B656EAD360A3}">
      <dsp:nvSpPr>
        <dsp:cNvPr id="0" name=""/>
        <dsp:cNvSpPr/>
      </dsp:nvSpPr>
      <dsp:spPr>
        <a:xfrm>
          <a:off x="396239" y="3678297"/>
          <a:ext cx="9113520" cy="1116686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AC56F-A954-42B0-A84E-151EF1DA307D}">
      <dsp:nvSpPr>
        <dsp:cNvPr id="0" name=""/>
        <dsp:cNvSpPr/>
      </dsp:nvSpPr>
      <dsp:spPr>
        <a:xfrm>
          <a:off x="260528" y="0"/>
          <a:ext cx="8892282" cy="478313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0A88D-8733-42EF-8FCE-620ECCEDF27A}">
      <dsp:nvSpPr>
        <dsp:cNvPr id="0" name=""/>
        <dsp:cNvSpPr/>
      </dsp:nvSpPr>
      <dsp:spPr>
        <a:xfrm>
          <a:off x="2913873" y="480882"/>
          <a:ext cx="6694631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MACRO-LEVEL PRACTICES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cultural processes</a:t>
          </a:r>
          <a:endParaRPr lang="en-US" sz="2400" b="1" kern="1200" dirty="0"/>
        </a:p>
      </dsp:txBody>
      <dsp:txXfrm>
        <a:off x="2969145" y="536154"/>
        <a:ext cx="6584087" cy="1021714"/>
      </dsp:txXfrm>
    </dsp:sp>
    <dsp:sp modelId="{84D7A575-908E-4B44-B912-C92272A51AE7}">
      <dsp:nvSpPr>
        <dsp:cNvPr id="0" name=""/>
        <dsp:cNvSpPr/>
      </dsp:nvSpPr>
      <dsp:spPr>
        <a:xfrm>
          <a:off x="2876906" y="1754673"/>
          <a:ext cx="6768564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MESO-LEVEL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organized communal life</a:t>
          </a:r>
          <a:endParaRPr lang="en-US" sz="2300" b="1" kern="1200" dirty="0"/>
        </a:p>
      </dsp:txBody>
      <dsp:txXfrm>
        <a:off x="2932178" y="1809945"/>
        <a:ext cx="6658020" cy="1021714"/>
      </dsp:txXfrm>
    </dsp:sp>
    <dsp:sp modelId="{F362D965-8935-4C3A-A56E-9D12119FF827}">
      <dsp:nvSpPr>
        <dsp:cNvPr id="0" name=""/>
        <dsp:cNvSpPr/>
      </dsp:nvSpPr>
      <dsp:spPr>
        <a:xfrm>
          <a:off x="2878554" y="3028463"/>
          <a:ext cx="6765268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MICRO-LEVEL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private interactions and enactments</a:t>
          </a:r>
          <a:endParaRPr lang="en-US" sz="2300" b="1" kern="1200" dirty="0"/>
        </a:p>
      </dsp:txBody>
      <dsp:txXfrm>
        <a:off x="2933826" y="3083735"/>
        <a:ext cx="6654724" cy="10217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AC56F-A954-42B0-A84E-151EF1DA307D}">
      <dsp:nvSpPr>
        <dsp:cNvPr id="0" name=""/>
        <dsp:cNvSpPr/>
      </dsp:nvSpPr>
      <dsp:spPr>
        <a:xfrm>
          <a:off x="260528" y="0"/>
          <a:ext cx="8892282" cy="478313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0A88D-8733-42EF-8FCE-620ECCEDF27A}">
      <dsp:nvSpPr>
        <dsp:cNvPr id="0" name=""/>
        <dsp:cNvSpPr/>
      </dsp:nvSpPr>
      <dsp:spPr>
        <a:xfrm>
          <a:off x="2913873" y="480882"/>
          <a:ext cx="6694631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MACRO-LEVEL PRACTICES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cultural processes</a:t>
          </a:r>
          <a:endParaRPr lang="en-US" sz="2400" b="1" kern="1200" dirty="0"/>
        </a:p>
      </dsp:txBody>
      <dsp:txXfrm>
        <a:off x="2969145" y="536154"/>
        <a:ext cx="6584087" cy="1021714"/>
      </dsp:txXfrm>
    </dsp:sp>
    <dsp:sp modelId="{84D7A575-908E-4B44-B912-C92272A51AE7}">
      <dsp:nvSpPr>
        <dsp:cNvPr id="0" name=""/>
        <dsp:cNvSpPr/>
      </dsp:nvSpPr>
      <dsp:spPr>
        <a:xfrm>
          <a:off x="2876906" y="1754673"/>
          <a:ext cx="6768564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MESO-LEVEL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organized communal life</a:t>
          </a:r>
          <a:endParaRPr lang="en-US" sz="2300" b="1" kern="1200" dirty="0"/>
        </a:p>
      </dsp:txBody>
      <dsp:txXfrm>
        <a:off x="2932178" y="1809945"/>
        <a:ext cx="6658020" cy="1021714"/>
      </dsp:txXfrm>
    </dsp:sp>
    <dsp:sp modelId="{F362D965-8935-4C3A-A56E-9D12119FF827}">
      <dsp:nvSpPr>
        <dsp:cNvPr id="0" name=""/>
        <dsp:cNvSpPr/>
      </dsp:nvSpPr>
      <dsp:spPr>
        <a:xfrm>
          <a:off x="2878554" y="3028463"/>
          <a:ext cx="6765268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MICRO-LEVEL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private interactions and enactments</a:t>
          </a:r>
          <a:endParaRPr lang="en-US" sz="2300" b="1" kern="1200" dirty="0"/>
        </a:p>
      </dsp:txBody>
      <dsp:txXfrm>
        <a:off x="2933826" y="3083735"/>
        <a:ext cx="6654724" cy="10217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4C272-5BA7-40C6-8B6B-C1045CEB32A0}">
      <dsp:nvSpPr>
        <dsp:cNvPr id="0" name=""/>
        <dsp:cNvSpPr/>
      </dsp:nvSpPr>
      <dsp:spPr>
        <a:xfrm>
          <a:off x="4953000" y="1263941"/>
          <a:ext cx="265365" cy="116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2552"/>
              </a:lnTo>
              <a:lnTo>
                <a:pt x="265365" y="116255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F5440B-E365-4FE9-8088-7A6366CEBE68}">
      <dsp:nvSpPr>
        <dsp:cNvPr id="0" name=""/>
        <dsp:cNvSpPr/>
      </dsp:nvSpPr>
      <dsp:spPr>
        <a:xfrm>
          <a:off x="4687634" y="1263941"/>
          <a:ext cx="265365" cy="1162552"/>
        </a:xfrm>
        <a:custGeom>
          <a:avLst/>
          <a:gdLst/>
          <a:ahLst/>
          <a:cxnLst/>
          <a:rect l="0" t="0" r="0" b="0"/>
          <a:pathLst>
            <a:path>
              <a:moveTo>
                <a:pt x="265365" y="0"/>
              </a:moveTo>
              <a:lnTo>
                <a:pt x="265365" y="1162552"/>
              </a:lnTo>
              <a:lnTo>
                <a:pt x="0" y="116255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1CE32-5606-42DF-AEE7-DF646B6995C0}">
      <dsp:nvSpPr>
        <dsp:cNvPr id="0" name=""/>
        <dsp:cNvSpPr/>
      </dsp:nvSpPr>
      <dsp:spPr>
        <a:xfrm>
          <a:off x="4907280" y="1263941"/>
          <a:ext cx="91440" cy="23251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51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D3187-12AB-4963-8360-E5BB32D72389}">
      <dsp:nvSpPr>
        <dsp:cNvPr id="0" name=""/>
        <dsp:cNvSpPr/>
      </dsp:nvSpPr>
      <dsp:spPr>
        <a:xfrm>
          <a:off x="2419229" y="297"/>
          <a:ext cx="5067540" cy="1263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narratives</a:t>
          </a:r>
          <a:endParaRPr lang="en-US" sz="6500" b="1" kern="1200" dirty="0"/>
        </a:p>
      </dsp:txBody>
      <dsp:txXfrm>
        <a:off x="2419229" y="297"/>
        <a:ext cx="5067540" cy="1263643"/>
      </dsp:txXfrm>
    </dsp:sp>
    <dsp:sp modelId="{ECD4B55C-B5B2-4E65-9356-D9BAD4F47BB9}">
      <dsp:nvSpPr>
        <dsp:cNvPr id="0" name=""/>
        <dsp:cNvSpPr/>
      </dsp:nvSpPr>
      <dsp:spPr>
        <a:xfrm>
          <a:off x="4280" y="3589045"/>
          <a:ext cx="9897439" cy="1263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lived experience</a:t>
          </a:r>
          <a:endParaRPr lang="en-US" sz="6500" b="1" kern="1200" dirty="0"/>
        </a:p>
      </dsp:txBody>
      <dsp:txXfrm>
        <a:off x="4280" y="3589045"/>
        <a:ext cx="9897439" cy="1263643"/>
      </dsp:txXfrm>
    </dsp:sp>
    <dsp:sp modelId="{089A69B5-1E0A-40E7-A906-788B8A429556}">
      <dsp:nvSpPr>
        <dsp:cNvPr id="0" name=""/>
        <dsp:cNvSpPr/>
      </dsp:nvSpPr>
      <dsp:spPr>
        <a:xfrm>
          <a:off x="894251" y="1794671"/>
          <a:ext cx="3793382" cy="1263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analog</a:t>
          </a:r>
          <a:endParaRPr lang="en-US" sz="6500" b="1" kern="1200" dirty="0"/>
        </a:p>
      </dsp:txBody>
      <dsp:txXfrm>
        <a:off x="894251" y="1794671"/>
        <a:ext cx="3793382" cy="1263643"/>
      </dsp:txXfrm>
    </dsp:sp>
    <dsp:sp modelId="{DC5D16BD-3843-4342-B3CC-280A5F180B33}">
      <dsp:nvSpPr>
        <dsp:cNvPr id="0" name=""/>
        <dsp:cNvSpPr/>
      </dsp:nvSpPr>
      <dsp:spPr>
        <a:xfrm>
          <a:off x="5218365" y="1794671"/>
          <a:ext cx="3582354" cy="1263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digital</a:t>
          </a:r>
          <a:endParaRPr lang="en-US" sz="6500" b="1" kern="1200" dirty="0"/>
        </a:p>
      </dsp:txBody>
      <dsp:txXfrm>
        <a:off x="5218365" y="1794671"/>
        <a:ext cx="3582354" cy="12636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AC56F-A954-42B0-A84E-151EF1DA307D}">
      <dsp:nvSpPr>
        <dsp:cNvPr id="0" name=""/>
        <dsp:cNvSpPr/>
      </dsp:nvSpPr>
      <dsp:spPr>
        <a:xfrm>
          <a:off x="260528" y="0"/>
          <a:ext cx="8892282" cy="478313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0A88D-8733-42EF-8FCE-620ECCEDF27A}">
      <dsp:nvSpPr>
        <dsp:cNvPr id="0" name=""/>
        <dsp:cNvSpPr/>
      </dsp:nvSpPr>
      <dsp:spPr>
        <a:xfrm>
          <a:off x="2913873" y="480882"/>
          <a:ext cx="6694631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MACRO-LEVEL PRACTICES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cultural processes</a:t>
          </a:r>
          <a:endParaRPr lang="en-US" sz="2400" b="1" kern="1200" dirty="0"/>
        </a:p>
      </dsp:txBody>
      <dsp:txXfrm>
        <a:off x="2969145" y="536154"/>
        <a:ext cx="6584087" cy="1021714"/>
      </dsp:txXfrm>
    </dsp:sp>
    <dsp:sp modelId="{84D7A575-908E-4B44-B912-C92272A51AE7}">
      <dsp:nvSpPr>
        <dsp:cNvPr id="0" name=""/>
        <dsp:cNvSpPr/>
      </dsp:nvSpPr>
      <dsp:spPr>
        <a:xfrm>
          <a:off x="2876906" y="1754673"/>
          <a:ext cx="6768564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MESO-LEVEL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organized communal life</a:t>
          </a:r>
          <a:endParaRPr lang="en-US" sz="2300" b="1" kern="1200" dirty="0"/>
        </a:p>
      </dsp:txBody>
      <dsp:txXfrm>
        <a:off x="2932178" y="1809945"/>
        <a:ext cx="6658020" cy="1021714"/>
      </dsp:txXfrm>
    </dsp:sp>
    <dsp:sp modelId="{F362D965-8935-4C3A-A56E-9D12119FF827}">
      <dsp:nvSpPr>
        <dsp:cNvPr id="0" name=""/>
        <dsp:cNvSpPr/>
      </dsp:nvSpPr>
      <dsp:spPr>
        <a:xfrm>
          <a:off x="2878554" y="3028463"/>
          <a:ext cx="6765268" cy="11322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MICRO-LEVEL PRACTICES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private interactions and enactments</a:t>
          </a:r>
          <a:endParaRPr lang="en-US" sz="2300" b="1" kern="1200" dirty="0"/>
        </a:p>
      </dsp:txBody>
      <dsp:txXfrm>
        <a:off x="2933826" y="3083735"/>
        <a:ext cx="6654724" cy="1021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4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0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4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5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1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3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6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6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1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78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7767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19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17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00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64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60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96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53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030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83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146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17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71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4825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30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51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FC4A7-3EBF-41D9-9BFC-E2EAEAF8C7F9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7ECC1-3D7F-4D6C-AC41-67F90F97B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033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1209F-BF33-4AA2-B72C-C02BCA94C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38C28-81F6-4399-8283-FE18E2BC2B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2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tor@theccsn.com" TargetMode="External"/><Relationship Id="rId2" Type="http://schemas.openxmlformats.org/officeDocument/2006/relationships/hyperlink" Target="http://theccsn.com/membership-benefits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hyperlink" Target="http://theccsn.com/upcoming-webinars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2133600" y="1905000"/>
            <a:ext cx="7772400" cy="4648200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1. Type questions into </a:t>
            </a:r>
            <a:r>
              <a:rPr lang="en-US" sz="2800" dirty="0" err="1"/>
              <a:t>GoToTraining</a:t>
            </a:r>
            <a:r>
              <a:rPr lang="en-US" sz="2800" dirty="0"/>
              <a:t> “chat” text box; they will be addressed during the Q&amp;A after the presentation.</a:t>
            </a:r>
          </a:p>
          <a:p>
            <a:pPr algn="l"/>
            <a:r>
              <a:rPr lang="en-US" sz="2800" dirty="0"/>
              <a:t>2. Consider joining the CCSN. Read about member benefits:</a:t>
            </a:r>
            <a:br>
              <a:rPr lang="en-US" sz="2800" dirty="0"/>
            </a:br>
            <a:r>
              <a:rPr lang="en-US" sz="2800" dirty="0">
                <a:hlinkClick r:id="rId2"/>
              </a:rPr>
              <a:t>http://theccsn.com/membership-benefits/</a:t>
            </a:r>
            <a:r>
              <a:rPr lang="en-US" sz="2800" dirty="0"/>
              <a:t> </a:t>
            </a:r>
          </a:p>
          <a:p>
            <a:pPr algn="l"/>
            <a:r>
              <a:rPr lang="en-US" sz="2800" dirty="0"/>
              <a:t>3. Contact the Network Administrator with additional questions: </a:t>
            </a:r>
            <a:r>
              <a:rPr lang="en-US" sz="2800" dirty="0">
                <a:hlinkClick r:id="rId3"/>
              </a:rPr>
              <a:t>administrator@theccsn.com</a:t>
            </a:r>
            <a:r>
              <a:rPr lang="en-US" sz="2800" dirty="0"/>
              <a:t> </a:t>
            </a:r>
          </a:p>
          <a:p>
            <a:pPr algn="l"/>
            <a:r>
              <a:rPr lang="en-US" sz="2800" dirty="0"/>
              <a:t>4. </a:t>
            </a:r>
            <a:r>
              <a:rPr lang="en-US" sz="2800" dirty="0"/>
              <a:t>Learn about upcoming webinars: </a:t>
            </a:r>
            <a:r>
              <a:rPr lang="en-US" sz="2800" dirty="0">
                <a:hlinkClick r:id="rId4"/>
              </a:rPr>
              <a:t>http://theccsn.com/upcoming-webinars/</a:t>
            </a:r>
            <a:r>
              <a:rPr lang="en-US" sz="2800" dirty="0"/>
              <a:t> </a:t>
            </a:r>
          </a:p>
          <a:p>
            <a:pPr algn="l"/>
            <a:endParaRPr lang="en-US" sz="2800" dirty="0"/>
          </a:p>
          <a:p>
            <a:pPr algn="l"/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76200"/>
            <a:ext cx="9144000" cy="149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631" y="1122363"/>
            <a:ext cx="8112368" cy="2387600"/>
          </a:xfrm>
        </p:spPr>
        <p:txBody>
          <a:bodyPr>
            <a:normAutofit/>
          </a:bodyPr>
          <a:lstStyle/>
          <a:p>
            <a:r>
              <a:rPr lang="en-US" sz="5200" b="1" dirty="0" smtClean="0"/>
              <a:t>The electronic church in the </a:t>
            </a:r>
            <a:br>
              <a:rPr lang="en-US" sz="5200" b="1" dirty="0" smtClean="0"/>
            </a:br>
            <a:r>
              <a:rPr lang="en-US" sz="5200" b="1" dirty="0" smtClean="0"/>
              <a:t>digital age</a:t>
            </a:r>
            <a:endParaRPr lang="en-US" sz="5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631" y="3602037"/>
            <a:ext cx="8112368" cy="25525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Cultural impacts of</a:t>
            </a:r>
          </a:p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evangelical mass media</a:t>
            </a:r>
          </a:p>
          <a:p>
            <a:pPr>
              <a:lnSpc>
                <a:spcPct val="100000"/>
              </a:lnSpc>
            </a:pP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b="1" cap="none" dirty="0" smtClean="0">
                <a:solidFill>
                  <a:srgbClr val="FFFF00"/>
                </a:solidFill>
              </a:rPr>
              <a:t>Mark Ward Sr</a:t>
            </a:r>
          </a:p>
          <a:p>
            <a:pPr>
              <a:lnSpc>
                <a:spcPct val="100000"/>
              </a:lnSpc>
            </a:pPr>
            <a:r>
              <a:rPr lang="en-US" sz="2400" b="1" cap="none" dirty="0" smtClean="0">
                <a:solidFill>
                  <a:srgbClr val="FFFF00"/>
                </a:solidFill>
              </a:rPr>
              <a:t>U of Houston-Victoria</a:t>
            </a:r>
          </a:p>
          <a:p>
            <a:pPr>
              <a:lnSpc>
                <a:spcPct val="100000"/>
              </a:lnSpc>
            </a:pPr>
            <a:endParaRPr lang="en-US" sz="2400" b="1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3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241" t="12114" r="42270" b="5572"/>
          <a:stretch/>
        </p:blipFill>
        <p:spPr>
          <a:xfrm>
            <a:off x="2209002" y="888640"/>
            <a:ext cx="3374266" cy="512165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/>
          <p:cNvPicPr/>
          <p:nvPr/>
        </p:nvPicPr>
        <p:blipFill rotWithShape="1">
          <a:blip r:embed="rId3"/>
          <a:srcRect l="27331" t="12032" r="42158" b="5619"/>
          <a:stretch/>
        </p:blipFill>
        <p:spPr bwMode="auto">
          <a:xfrm>
            <a:off x="6568081" y="888640"/>
            <a:ext cx="3331293" cy="5121653"/>
          </a:xfrm>
          <a:prstGeom prst="rect">
            <a:avLst/>
          </a:prstGeom>
          <a:ln w="381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306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citations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Ward, M., Sr. (2016). </a:t>
            </a:r>
            <a:r>
              <a:rPr lang="en-US" sz="2800" b="1" i="1" dirty="0" smtClean="0"/>
              <a:t>The electronic church in the digital age: Cultural impacts of evangelical mass media, Vol. 1: How evangelical media shape evangelical culture. </a:t>
            </a:r>
            <a:r>
              <a:rPr lang="en-US" sz="2800" b="1" dirty="0" smtClean="0"/>
              <a:t>Santa Barbara, CA: </a:t>
            </a:r>
            <a:r>
              <a:rPr lang="en-US" sz="2800" b="1" dirty="0" err="1" smtClean="0"/>
              <a:t>Praeger</a:t>
            </a:r>
            <a:endParaRPr lang="en-US" sz="2800" b="1" dirty="0" smtClean="0"/>
          </a:p>
          <a:p>
            <a:r>
              <a:rPr lang="en-US" sz="2800" b="1" dirty="0"/>
              <a:t>Ward, M., Sr. (</a:t>
            </a:r>
            <a:r>
              <a:rPr lang="en-US" sz="2800" b="1" dirty="0" smtClean="0"/>
              <a:t>2016). </a:t>
            </a:r>
            <a:r>
              <a:rPr lang="en-US" sz="2800" b="1" i="1" dirty="0"/>
              <a:t>The electronic church in the digital age: Cultural impacts of evangelical mass media, Vol. 1: How evangelical media shape evangelical culture. </a:t>
            </a:r>
            <a:r>
              <a:rPr lang="en-US" sz="2800" b="1" dirty="0"/>
              <a:t>Santa Barbara, CA: </a:t>
            </a:r>
            <a:r>
              <a:rPr lang="en-US" sz="2800" b="1" dirty="0" err="1"/>
              <a:t>Praeger</a:t>
            </a:r>
            <a:endParaRPr lang="en-US" sz="2800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82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MAIN POINTS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4675" indent="-574675">
              <a:buFont typeface="+mj-lt"/>
              <a:buAutoNum type="arabicPeriod"/>
            </a:pPr>
            <a:r>
              <a:rPr lang="en-US" sz="3600" b="1" dirty="0" smtClean="0"/>
              <a:t>Foundations for religious </a:t>
            </a:r>
            <a:r>
              <a:rPr lang="en-US" sz="3600" b="1" dirty="0" err="1" smtClean="0"/>
              <a:t>comm</a:t>
            </a:r>
            <a:r>
              <a:rPr lang="en-US" sz="3600" b="1" dirty="0" smtClean="0"/>
              <a:t> research</a:t>
            </a:r>
          </a:p>
          <a:p>
            <a:pPr marL="574675" indent="-574675">
              <a:buFont typeface="+mj-lt"/>
              <a:buAutoNum type="arabicPeriod"/>
            </a:pPr>
            <a:r>
              <a:rPr lang="en-US" sz="3600" b="1" dirty="0" smtClean="0"/>
              <a:t>My research agenda</a:t>
            </a:r>
          </a:p>
          <a:p>
            <a:pPr marL="574675" indent="-574675">
              <a:buFont typeface="+mj-lt"/>
              <a:buAutoNum type="arabicPeriod"/>
            </a:pPr>
            <a:r>
              <a:rPr lang="en-US" sz="3600" b="1" dirty="0" smtClean="0"/>
              <a:t>Where media and religion fit in</a:t>
            </a:r>
          </a:p>
          <a:p>
            <a:pPr marL="574675" indent="-574675">
              <a:buFont typeface="+mj-lt"/>
              <a:buAutoNum type="arabicPeriod"/>
            </a:pPr>
            <a:r>
              <a:rPr lang="en-US" sz="3600" b="1" dirty="0" smtClean="0"/>
              <a:t>‘The </a:t>
            </a:r>
            <a:r>
              <a:rPr lang="en-US" sz="3600" b="1" smtClean="0"/>
              <a:t>Electronic Church’ </a:t>
            </a:r>
            <a:r>
              <a:rPr lang="en-US" sz="3600" b="1" dirty="0" smtClean="0"/>
              <a:t>project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036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71882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1. foundations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63655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WHAT </a:t>
            </a:r>
            <a:r>
              <a:rPr lang="en-US" sz="3600" b="1" dirty="0" smtClean="0">
                <a:solidFill>
                  <a:srgbClr val="FFFF00"/>
                </a:solidFill>
              </a:rPr>
              <a:t>ARE RELIGIONS?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marL="339725" indent="-339725"/>
            <a:r>
              <a:rPr lang="en-US" sz="3600" b="1" dirty="0" smtClean="0"/>
              <a:t>not a feature of natural world</a:t>
            </a:r>
          </a:p>
          <a:p>
            <a:pPr marL="339725" indent="-339725"/>
            <a:r>
              <a:rPr lang="en-US" sz="3600" b="1" dirty="0" smtClean="0"/>
              <a:t>are </a:t>
            </a:r>
            <a:r>
              <a:rPr lang="en-US" sz="3600" b="1" dirty="0" smtClean="0"/>
              <a:t>historical vs naturally occurring</a:t>
            </a:r>
          </a:p>
          <a:p>
            <a:pPr marL="339725" indent="-339725"/>
            <a:r>
              <a:rPr lang="en-US" sz="3600" b="1" dirty="0" smtClean="0"/>
              <a:t>thus </a:t>
            </a:r>
            <a:r>
              <a:rPr lang="en-US" sz="3600" b="1" dirty="0" smtClean="0"/>
              <a:t>are </a:t>
            </a:r>
            <a:r>
              <a:rPr lang="en-US" sz="3600" b="1" i="1" dirty="0" smtClean="0"/>
              <a:t>social </a:t>
            </a:r>
            <a:r>
              <a:rPr lang="en-US" sz="3600" b="1" dirty="0" smtClean="0"/>
              <a:t>realities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6903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SOME SOCIAL REALITIES IN RELIGION</a:t>
            </a:r>
          </a:p>
          <a:p>
            <a:pPr marL="339725" indent="-339725"/>
            <a:r>
              <a:rPr lang="en-US" sz="3600" b="1" dirty="0" smtClean="0"/>
              <a:t>institutions </a:t>
            </a:r>
            <a:r>
              <a:rPr lang="en-US" b="1" dirty="0" smtClean="0"/>
              <a:t>(religions, movements, denominations)</a:t>
            </a:r>
          </a:p>
          <a:p>
            <a:pPr marL="339725" indent="-339725"/>
            <a:r>
              <a:rPr lang="en-US" sz="3600" b="1" dirty="0" smtClean="0"/>
              <a:t>organizations </a:t>
            </a:r>
            <a:r>
              <a:rPr lang="en-US" b="1" dirty="0" smtClean="0"/>
              <a:t>(congregations, parachurches)</a:t>
            </a:r>
          </a:p>
          <a:p>
            <a:pPr marL="339725" indent="-339725"/>
            <a:r>
              <a:rPr lang="en-US" sz="3600" b="1" dirty="0" smtClean="0"/>
              <a:t>communities </a:t>
            </a:r>
            <a:r>
              <a:rPr lang="en-US" b="1" dirty="0" smtClean="0"/>
              <a:t>(small groups, online, genre audiences)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316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4 QUESTIONS ABOUT SOCIAL REALITIES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Objective or subjective existence?</a:t>
            </a:r>
            <a:endParaRPr lang="en-US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Known thru observation or experience?</a:t>
            </a:r>
            <a:endParaRPr lang="en-US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Understood thru science or participation?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Determined by environment or free will?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401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000616"/>
              </p:ext>
            </p:extLst>
          </p:nvPr>
        </p:nvGraphicFramePr>
        <p:xfrm>
          <a:off x="1141413" y="1937288"/>
          <a:ext cx="9906000" cy="385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05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5266019"/>
              </p:ext>
            </p:extLst>
          </p:nvPr>
        </p:nvGraphicFramePr>
        <p:xfrm>
          <a:off x="1141413" y="727077"/>
          <a:ext cx="9906000" cy="516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725"/>
                <a:gridCol w="4195275"/>
                <a:gridCol w="4163279"/>
                <a:gridCol w="789721"/>
              </a:tblGrid>
              <a:tr h="71377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BELIEF ABOUT SOCIAL LIFE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ORDER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6395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BELIEF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ABOUT SOCIAL REALITY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OBJECTIVE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</a:rPr>
                        <a:t>FUNCTIONAL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</a:rPr>
                        <a:t>INTERPRETIVE</a:t>
                      </a:r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BELIEF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ABOUT SOCIAL REALITY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rgbClr val="FFFF00"/>
                          </a:solidFill>
                        </a:rPr>
                        <a:t>SUBJECTIVE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vert="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1808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</a:rPr>
                        <a:t>CRITICAL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</a:rPr>
                        <a:t>POSTMODERN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067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CONFLICT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BELIEF ABOUT SOCIAL LIFE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FUNCTIONAL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ontology </a:t>
            </a:r>
            <a:r>
              <a:rPr lang="en-US" b="1" dirty="0" smtClean="0"/>
              <a:t>social realities have autonomous existence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epistemology </a:t>
            </a:r>
            <a:r>
              <a:rPr lang="en-US" b="1" dirty="0" smtClean="0"/>
              <a:t>social realities known by observation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axiology </a:t>
            </a:r>
            <a:r>
              <a:rPr lang="en-US" b="1" dirty="0" smtClean="0"/>
              <a:t>only observable phenomena worth knowing</a:t>
            </a:r>
            <a:endParaRPr lang="en-US" sz="3600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communication </a:t>
            </a:r>
            <a:r>
              <a:rPr lang="en-US" b="1" dirty="0" smtClean="0"/>
              <a:t>performs functions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1743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EXAMPLES OF FUNCTIONAL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socialization of new pastors </a:t>
            </a:r>
            <a:r>
              <a:rPr lang="en-US" sz="1800" b="1" dirty="0" smtClean="0"/>
              <a:t>(Gordon 1996)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expressing dissent in church </a:t>
            </a:r>
            <a:r>
              <a:rPr lang="en-US" sz="1800" b="1" dirty="0" smtClean="0"/>
              <a:t>(Garner &amp; </a:t>
            </a:r>
            <a:r>
              <a:rPr lang="en-US" sz="1800" b="1" dirty="0" err="1" smtClean="0"/>
              <a:t>Wargo</a:t>
            </a:r>
            <a:r>
              <a:rPr lang="en-US" sz="1800" b="1" dirty="0" smtClean="0"/>
              <a:t> 2009)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pastoral messages on media 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Armfield</a:t>
            </a:r>
            <a:r>
              <a:rPr lang="en-US" sz="1800" b="1" dirty="0" smtClean="0"/>
              <a:t> et al 2006)</a:t>
            </a:r>
          </a:p>
        </p:txBody>
      </p:sp>
    </p:spTree>
    <p:extLst>
      <p:ext uri="{BB962C8B-B14F-4D97-AF65-F5344CB8AC3E}">
        <p14:creationId xmlns:p14="http://schemas.microsoft.com/office/powerpoint/2010/main" val="387120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INTERPRETIVE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ontology </a:t>
            </a:r>
            <a:r>
              <a:rPr lang="en-US" b="1" dirty="0" smtClean="0"/>
              <a:t>social realities exist in relation to subjectivities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epistemology </a:t>
            </a:r>
            <a:r>
              <a:rPr lang="en-US" b="1" dirty="0" smtClean="0"/>
              <a:t>social realities known by interpretation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axiology </a:t>
            </a:r>
            <a:r>
              <a:rPr lang="en-US" b="1" dirty="0" smtClean="0"/>
              <a:t>unobservable mindsets worth knowing</a:t>
            </a:r>
            <a:endParaRPr lang="en-US" sz="3600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communication </a:t>
            </a:r>
            <a:r>
              <a:rPr lang="en-US" b="1" dirty="0" smtClean="0"/>
              <a:t>constructs shared reality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8478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EXAMPLES OF INTERPRETIVE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members’ identification w/ church </a:t>
            </a:r>
            <a:r>
              <a:rPr lang="en-US" sz="1800" b="1" dirty="0" smtClean="0"/>
              <a:t>(McNamee 2011)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nuns’ identification w/ order </a:t>
            </a:r>
            <a:r>
              <a:rPr lang="en-US" sz="1800" b="1" dirty="0" smtClean="0"/>
              <a:t>(Hoffman 2007)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stories told by parish staff 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Coopman</a:t>
            </a:r>
            <a:r>
              <a:rPr lang="en-US" sz="1800" b="1" dirty="0" smtClean="0"/>
              <a:t> &amp; </a:t>
            </a:r>
            <a:r>
              <a:rPr lang="en-US" sz="1800" b="1" dirty="0" err="1" smtClean="0"/>
              <a:t>Meidlinger</a:t>
            </a:r>
            <a:r>
              <a:rPr lang="en-US" sz="1800" b="1" dirty="0" smtClean="0"/>
              <a:t> 2000)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cognitive-cultural model of tithing </a:t>
            </a:r>
            <a:r>
              <a:rPr lang="en-US" sz="1800" b="1" dirty="0" smtClean="0"/>
              <a:t>(Ward 2015)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1376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CRITICAL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ontology </a:t>
            </a:r>
            <a:r>
              <a:rPr lang="en-US" b="1" dirty="0" smtClean="0"/>
              <a:t>social realities have autonomous existence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epistemology </a:t>
            </a:r>
            <a:r>
              <a:rPr lang="en-US" b="1" dirty="0" smtClean="0"/>
              <a:t>social realities known by ideology critique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axiology </a:t>
            </a:r>
            <a:r>
              <a:rPr lang="en-US" b="1" dirty="0" smtClean="0"/>
              <a:t>marginalized standpoints worth knowing</a:t>
            </a:r>
            <a:endParaRPr lang="en-US" sz="3600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communication </a:t>
            </a:r>
            <a:r>
              <a:rPr lang="en-US" b="1" dirty="0" smtClean="0"/>
              <a:t>distorts realities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443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EXAMPLES OF CRITICAL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house-church egalitarianism 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Leeman</a:t>
            </a:r>
            <a:r>
              <a:rPr lang="en-US" sz="1800" b="1" dirty="0" smtClean="0"/>
              <a:t> 2006)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church’s structural racism </a:t>
            </a:r>
            <a:r>
              <a:rPr lang="en-US" sz="1800" b="1" dirty="0" smtClean="0"/>
              <a:t>(Jenkins &amp; Dillon 2012)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binaries in evangelical media </a:t>
            </a:r>
            <a:r>
              <a:rPr lang="en-US" sz="1800" b="1" dirty="0" smtClean="0"/>
              <a:t>(Ward 2014)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16460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POSTMODERN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ontology </a:t>
            </a:r>
            <a:r>
              <a:rPr lang="en-US" b="1" dirty="0" smtClean="0"/>
              <a:t>social realities have subjective existence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epistemology </a:t>
            </a:r>
            <a:r>
              <a:rPr lang="en-US" b="1" dirty="0" smtClean="0"/>
              <a:t>discourses known by deconstruction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axiology </a:t>
            </a:r>
            <a:r>
              <a:rPr lang="en-US" b="1" dirty="0" smtClean="0"/>
              <a:t>multiple realities worth knowing</a:t>
            </a:r>
            <a:endParaRPr lang="en-US" sz="3600" b="1" dirty="0" smtClean="0"/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communication </a:t>
            </a:r>
            <a:r>
              <a:rPr lang="en-US" b="1" dirty="0" smtClean="0"/>
              <a:t>means for discursive contestation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07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FOUNDATIONS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EXAMPLES OF POSTMODERN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fragmentation of political religion </a:t>
            </a:r>
            <a:r>
              <a:rPr lang="en-US" sz="1800" b="1" dirty="0" smtClean="0"/>
              <a:t>(Ward 2014)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no studies of congregations as other than stable and normative (</a:t>
            </a:r>
            <a:r>
              <a:rPr lang="en-US" sz="3600" b="1" dirty="0" err="1" smtClean="0"/>
              <a:t>vs</a:t>
            </a:r>
            <a:r>
              <a:rPr lang="en-US" sz="3600" b="1" dirty="0" smtClean="0"/>
              <a:t> decentered and fragmented)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759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718821"/>
          </a:xfrm>
        </p:spPr>
        <p:txBody>
          <a:bodyPr>
            <a:normAutofit/>
          </a:bodyPr>
          <a:lstStyle/>
          <a:p>
            <a:pPr algn="ctr"/>
            <a:r>
              <a:rPr lang="en-US" sz="7200" b="1" smtClean="0"/>
              <a:t>2. </a:t>
            </a:r>
            <a:r>
              <a:rPr lang="en-US" sz="7200" b="1" dirty="0" smtClean="0"/>
              <a:t>MY AGENDA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863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2. MY AGENDA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KEY EXPERIENCES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came of age within evangelicalism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en-US" b="1" dirty="0" smtClean="0"/>
              <a:t>conservative evangelical/moderate fundamentalist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started graduate school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860675" algn="l"/>
              </a:tabLst>
            </a:pPr>
            <a:r>
              <a:rPr lang="en-US" b="1" dirty="0" smtClean="0"/>
              <a:t>fascinated  by speech codes theory and interpretive approach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took opportunity for field work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919413" algn="l"/>
              </a:tabLst>
            </a:pPr>
            <a:r>
              <a:rPr lang="en-US" b="1" dirty="0" smtClean="0"/>
              <a:t>200 churches in 17 states over 4 years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86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Calvary Quartet B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1337" y="814935"/>
            <a:ext cx="7515617" cy="48768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6" name="Content Placeholder 3" descr="2005 CQ Promo Foto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11746" y="1322378"/>
            <a:ext cx="4810443" cy="4859033"/>
          </a:xfr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0935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515824"/>
              </p:ext>
            </p:extLst>
          </p:nvPr>
        </p:nvGraphicFramePr>
        <p:xfrm>
          <a:off x="1141413" y="1077913"/>
          <a:ext cx="99060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  <a:gridCol w="495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E T I C   V I E W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smtClean="0"/>
                        <a:t>E M I C   V I E W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detached observer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normal participant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alien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domestic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cross-cultural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/>
                        <a:t>monocultural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typological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taxonomic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absolute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relative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measurable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contrastive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conceptual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discovery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98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047847"/>
              </p:ext>
            </p:extLst>
          </p:nvPr>
        </p:nvGraphicFramePr>
        <p:xfrm>
          <a:off x="1141413" y="949325"/>
          <a:ext cx="9906000" cy="484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69477" y="4935415"/>
            <a:ext cx="824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OBSERVATION                                          PARTICIPATION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287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2. MY AGENDA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KEY FINDINGS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spontaneous talk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en-US" b="1" dirty="0" smtClean="0"/>
              <a:t>evangelicalism as speech community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planned rhetoric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860675" algn="l"/>
              </a:tabLst>
            </a:pPr>
            <a:r>
              <a:rPr lang="en-US" b="1" dirty="0" smtClean="0"/>
              <a:t>preaching as leadership communication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err="1" smtClean="0"/>
              <a:t>structurational</a:t>
            </a:r>
            <a:r>
              <a:rPr lang="en-US" sz="3600" b="1" dirty="0" smtClean="0"/>
              <a:t> processes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919413" algn="l"/>
              </a:tabLst>
            </a:pPr>
            <a:r>
              <a:rPr lang="en-US" b="1" dirty="0" smtClean="0"/>
              <a:t>communities of faith as cultures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912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41413" y="1008063"/>
          <a:ext cx="9906000" cy="4783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72" y="866040"/>
            <a:ext cx="1276350" cy="147027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6" name="Picture 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28471" y="2687984"/>
            <a:ext cx="1260963" cy="14287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7" name="Picture 6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6" t="7613" r="10238" b="7180"/>
          <a:stretch/>
        </p:blipFill>
        <p:spPr>
          <a:xfrm>
            <a:off x="2143859" y="4468408"/>
            <a:ext cx="1260963" cy="167446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134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2. MY AGENDA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PUBLICATIONS: MICRO PRACTICES</a:t>
            </a:r>
          </a:p>
          <a:p>
            <a:pPr marL="339725" indent="-339725">
              <a:lnSpc>
                <a:spcPct val="100000"/>
              </a:lnSpc>
            </a:pPr>
            <a:r>
              <a:rPr lang="en-US" sz="2800" b="1" dirty="0" smtClean="0"/>
              <a:t>Ward, M., Sr. (2010). “I was saved at an early age”: An ethnography of fundamentalist speech and cultural performance. </a:t>
            </a:r>
            <a:r>
              <a:rPr lang="en-US" sz="2800" b="1" i="1" dirty="0" smtClean="0"/>
              <a:t>Journal of Communication and Religion, 33, </a:t>
            </a:r>
            <a:r>
              <a:rPr lang="en-US" sz="2800" b="1" dirty="0" smtClean="0"/>
              <a:t>108-34.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838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2. MY AGENDA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PUBLICATIONS: MESO PRACTICES</a:t>
            </a:r>
          </a:p>
          <a:p>
            <a:pPr marL="339725" indent="-339725">
              <a:lnSpc>
                <a:spcPct val="100000"/>
              </a:lnSpc>
            </a:pPr>
            <a:r>
              <a:rPr lang="en-US" sz="2800" b="1" dirty="0" smtClean="0"/>
              <a:t>Ward, M., Sr. (2015). The PowerPoint and </a:t>
            </a:r>
            <a:r>
              <a:rPr lang="en-US" sz="2800" b="1" dirty="0" smtClean="0"/>
              <a:t>the glory</a:t>
            </a:r>
            <a:r>
              <a:rPr lang="en-US" sz="2800" b="1" dirty="0" smtClean="0"/>
              <a:t>: An ethnography of pulpit media and its organizational impacts. </a:t>
            </a:r>
            <a:r>
              <a:rPr lang="en-US" sz="2800" b="1" i="1" dirty="0" smtClean="0"/>
              <a:t>Journal of Media and Religion, 14, </a:t>
            </a:r>
            <a:r>
              <a:rPr lang="en-US" sz="2800" b="1" dirty="0" smtClean="0"/>
              <a:t>57-77.</a:t>
            </a:r>
          </a:p>
          <a:p>
            <a:pPr marL="339725" indent="-339725">
              <a:lnSpc>
                <a:spcPct val="100000"/>
              </a:lnSpc>
            </a:pPr>
            <a:r>
              <a:rPr lang="en-US" sz="2800" b="1" dirty="0" smtClean="0"/>
              <a:t>Ward, M., Sr. (2009). Fundamentalist differences: Using ethnography of rhetoric to analyze a community of practice. </a:t>
            </a:r>
            <a:r>
              <a:rPr lang="en-US" sz="2800" b="1" i="1" dirty="0" smtClean="0"/>
              <a:t>Intercultural Communication Studies, 18, </a:t>
            </a:r>
            <a:r>
              <a:rPr lang="en-US" sz="2800" b="1" dirty="0" smtClean="0"/>
              <a:t>1-20.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2429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2. MY AGENDA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44678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PUBLICATIONS: MACRO PRACTICES</a:t>
            </a:r>
          </a:p>
          <a:p>
            <a:pPr marL="339725" indent="-339725">
              <a:lnSpc>
                <a:spcPct val="100000"/>
              </a:lnSpc>
            </a:pPr>
            <a:r>
              <a:rPr lang="en-US" sz="2800" b="1" dirty="0" smtClean="0"/>
              <a:t>Ward, M., Sr. (2015). Cognition, culture, and charity: Sociolinguistics and “donor dissonance” in a Baptist denomination. </a:t>
            </a:r>
            <a:r>
              <a:rPr lang="en-US" sz="2800" b="1" i="1" dirty="0" smtClean="0"/>
              <a:t>International Journal of Nonprofit and Voluntary Organizations, 26, </a:t>
            </a:r>
            <a:r>
              <a:rPr lang="en-US" sz="2800" b="1" dirty="0" smtClean="0"/>
              <a:t>574-603.</a:t>
            </a:r>
          </a:p>
          <a:p>
            <a:pPr marL="339725" indent="-339725">
              <a:lnSpc>
                <a:spcPct val="100000"/>
              </a:lnSpc>
            </a:pPr>
            <a:r>
              <a:rPr lang="en-US" sz="2800" b="1" dirty="0" smtClean="0"/>
              <a:t>Ward, M., Sr. (2014). Give the winds a mighty voice: Evangelical culture as radio ecology. </a:t>
            </a:r>
            <a:r>
              <a:rPr lang="en-US" sz="2800" b="1" i="1" dirty="0" smtClean="0"/>
              <a:t>Journal of Radio and Audio Media, 21, </a:t>
            </a:r>
            <a:r>
              <a:rPr lang="en-US" sz="2800" b="1" dirty="0" smtClean="0"/>
              <a:t>115-133.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347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71882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3. MEDIA &amp; RELIGION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56898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449339"/>
              </p:ext>
            </p:extLst>
          </p:nvPr>
        </p:nvGraphicFramePr>
        <p:xfrm>
          <a:off x="1141413" y="1008063"/>
          <a:ext cx="9906000" cy="4783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7"/>
          <a:srcRect l="27241" t="12114" r="42270" b="5572"/>
          <a:stretch/>
        </p:blipFill>
        <p:spPr>
          <a:xfrm>
            <a:off x="1141413" y="1008063"/>
            <a:ext cx="2211387" cy="335656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Right Arrow 5"/>
          <p:cNvSpPr/>
          <p:nvPr/>
        </p:nvSpPr>
        <p:spPr>
          <a:xfrm>
            <a:off x="3212123" y="1711569"/>
            <a:ext cx="1840523" cy="6916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76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3. MEDIA &amp; RELIGION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TWO APPROACHES TO MEDIA THEORY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social interaction view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684463" algn="l"/>
              </a:tabLst>
            </a:pPr>
            <a:r>
              <a:rPr lang="en-US" sz="2400" b="1" dirty="0" smtClean="0"/>
              <a:t>media are conduits for information exchange and should be compared to the ideal of face-to-face interaction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social integration view</a:t>
            </a:r>
          </a:p>
          <a:p>
            <a:pPr marL="914400" lvl="2" indent="0">
              <a:lnSpc>
                <a:spcPct val="100000"/>
              </a:lnSpc>
              <a:buNone/>
              <a:tabLst>
                <a:tab pos="2743200" algn="l"/>
              </a:tabLst>
            </a:pPr>
            <a:r>
              <a:rPr lang="en-US" sz="2400" b="1" dirty="0" smtClean="0"/>
              <a:t>media are environments, each with its own properties for people to share rituals and build communities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364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3. MEDIA &amp; RELIGION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INTERPRETIVE COMMUNITIES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emerge thru shared </a:t>
            </a:r>
            <a:r>
              <a:rPr lang="en-US" sz="3600" b="1" dirty="0" err="1" smtClean="0"/>
              <a:t>interp</a:t>
            </a:r>
            <a:r>
              <a:rPr lang="en-US" sz="3600" b="1" dirty="0" smtClean="0"/>
              <a:t> of media ‘text’ 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communal </a:t>
            </a:r>
            <a:r>
              <a:rPr lang="en-US" sz="3600" b="1" dirty="0" err="1" smtClean="0"/>
              <a:t>interp</a:t>
            </a:r>
            <a:r>
              <a:rPr lang="en-US" sz="3600" b="1" dirty="0" smtClean="0"/>
              <a:t> confers validity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validity directs members’ social actions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thus evangelicalism as </a:t>
            </a:r>
            <a:r>
              <a:rPr lang="en-US" sz="3600" b="1" dirty="0" err="1" smtClean="0"/>
              <a:t>interp</a:t>
            </a:r>
            <a:r>
              <a:rPr lang="en-US" sz="3600" b="1" dirty="0" smtClean="0"/>
              <a:t> community</a:t>
            </a:r>
          </a:p>
        </p:txBody>
      </p:sp>
    </p:spTree>
    <p:extLst>
      <p:ext uri="{BB962C8B-B14F-4D97-AF65-F5344CB8AC3E}">
        <p14:creationId xmlns:p14="http://schemas.microsoft.com/office/powerpoint/2010/main" val="7942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71882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4. THE PROJECT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8220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460851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WHY STUDY ELECTRONIC CHURCH NOW?</a:t>
            </a:r>
          </a:p>
          <a:p>
            <a:pPr marL="339725" indent="-339725">
              <a:lnSpc>
                <a:spcPct val="100000"/>
              </a:lnSpc>
            </a:pPr>
            <a:r>
              <a:rPr lang="en-US" sz="3200" b="1" dirty="0" smtClean="0"/>
              <a:t>religious media are convergent</a:t>
            </a:r>
          </a:p>
          <a:p>
            <a:pPr marL="339725" indent="-339725">
              <a:lnSpc>
                <a:spcPct val="100000"/>
              </a:lnSpc>
            </a:pPr>
            <a:r>
              <a:rPr lang="en-US" sz="3200" b="1" dirty="0" smtClean="0"/>
              <a:t>conglomerates now control these media</a:t>
            </a:r>
          </a:p>
          <a:p>
            <a:pPr marL="339725" indent="-339725">
              <a:lnSpc>
                <a:spcPct val="100000"/>
              </a:lnSpc>
            </a:pPr>
            <a:r>
              <a:rPr lang="en-US" sz="3200" b="1" dirty="0" smtClean="0"/>
              <a:t>media theory has advanced since 1980s</a:t>
            </a:r>
          </a:p>
          <a:p>
            <a:pPr marL="339725" indent="-339725">
              <a:lnSpc>
                <a:spcPct val="100000"/>
              </a:lnSpc>
            </a:pPr>
            <a:r>
              <a:rPr lang="en-US" sz="3200" b="1" dirty="0" smtClean="0"/>
              <a:t>EC remains key evangelical institution</a:t>
            </a:r>
          </a:p>
          <a:p>
            <a:pPr marL="339725" indent="-339725">
              <a:lnSpc>
                <a:spcPct val="100000"/>
              </a:lnSpc>
            </a:pPr>
            <a:r>
              <a:rPr lang="en-US" sz="3200" b="1" dirty="0" smtClean="0"/>
              <a:t>evangelical subculture impacts civic discourse</a:t>
            </a:r>
          </a:p>
        </p:txBody>
      </p:sp>
    </p:spTree>
    <p:extLst>
      <p:ext uri="{BB962C8B-B14F-4D97-AF65-F5344CB8AC3E}">
        <p14:creationId xmlns:p14="http://schemas.microsoft.com/office/powerpoint/2010/main" val="42795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OVERVIEW OF ELECTRONIC CHURCH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dirty="0" smtClean="0"/>
              <a:t>infrastructure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dirty="0" smtClean="0"/>
              <a:t>audience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dirty="0" smtClean="0"/>
              <a:t>changes since 1980s</a:t>
            </a:r>
          </a:p>
        </p:txBody>
      </p:sp>
    </p:spTree>
    <p:extLst>
      <p:ext uri="{BB962C8B-B14F-4D97-AF65-F5344CB8AC3E}">
        <p14:creationId xmlns:p14="http://schemas.microsoft.com/office/powerpoint/2010/main" val="133295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 smtClean="0"/>
              <a:t>a</a:t>
            </a:r>
            <a:r>
              <a:rPr lang="en-US" sz="4800" b="1" dirty="0" smtClean="0"/>
              <a:t>) Overview: television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12+ major networks</a:t>
            </a:r>
          </a:p>
          <a:p>
            <a:pPr lvl="1"/>
            <a:r>
              <a:rPr lang="en-US" sz="3200" b="1" dirty="0" smtClean="0"/>
              <a:t> satellite, cable, over-the-air, multicast</a:t>
            </a:r>
          </a:p>
          <a:p>
            <a:pPr lvl="1"/>
            <a:r>
              <a:rPr lang="en-US" sz="3200" b="1" dirty="0" smtClean="0"/>
              <a:t> 100 million HH potential reach</a:t>
            </a:r>
          </a:p>
          <a:p>
            <a:r>
              <a:rPr lang="en-US" sz="3600" b="1" dirty="0" smtClean="0"/>
              <a:t> 50+ nationally syndicated programs</a:t>
            </a:r>
          </a:p>
          <a:p>
            <a:pPr lvl="1"/>
            <a:r>
              <a:rPr lang="en-US" sz="3200" b="1" dirty="0" smtClean="0"/>
              <a:t> up to 7 million weekly viewers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240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/>
              <a:t>a</a:t>
            </a:r>
            <a:r>
              <a:rPr lang="en-US" sz="4800" b="1" dirty="0"/>
              <a:t>) Overview</a:t>
            </a:r>
            <a:r>
              <a:rPr lang="en-US" sz="4800" b="1" dirty="0" smtClean="0"/>
              <a:t>: radio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3400 stations (20% of US radio)</a:t>
            </a:r>
          </a:p>
          <a:p>
            <a:r>
              <a:rPr lang="en-US" sz="3600" b="1" dirty="0" smtClean="0"/>
              <a:t> 1600 Internet stations</a:t>
            </a:r>
          </a:p>
          <a:p>
            <a:r>
              <a:rPr lang="en-US" sz="3600" b="1" dirty="0" smtClean="0"/>
              <a:t> 10 national networks + many regionals</a:t>
            </a:r>
          </a:p>
          <a:p>
            <a:r>
              <a:rPr lang="en-US" sz="3600" b="1" dirty="0" smtClean="0"/>
              <a:t> 30+ nationally syndicated programs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8056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/>
              <a:t>a</a:t>
            </a:r>
            <a:r>
              <a:rPr lang="en-US" sz="4800" b="1" dirty="0"/>
              <a:t>) Overview</a:t>
            </a:r>
            <a:r>
              <a:rPr lang="en-US" sz="4800" b="1" dirty="0" smtClean="0"/>
              <a:t>: new media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mobile apps (iPhone, Android)</a:t>
            </a:r>
          </a:p>
          <a:p>
            <a:r>
              <a:rPr lang="en-US" sz="3600" b="1" dirty="0" smtClean="0"/>
              <a:t> tablet media (iPad, Kindle)</a:t>
            </a:r>
          </a:p>
          <a:p>
            <a:r>
              <a:rPr lang="en-US" sz="3600" b="1" dirty="0" smtClean="0"/>
              <a:t> streaming media (Web, Roku, </a:t>
            </a:r>
            <a:r>
              <a:rPr lang="en-US" sz="3600" b="1" dirty="0" err="1" smtClean="0"/>
              <a:t>AppleTV</a:t>
            </a:r>
            <a:r>
              <a:rPr lang="en-US" sz="3600" b="1" dirty="0" smtClean="0"/>
              <a:t>)</a:t>
            </a:r>
          </a:p>
          <a:p>
            <a:r>
              <a:rPr lang="en-US" sz="3600" b="1" dirty="0" smtClean="0"/>
              <a:t> console media (Xbox)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86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 smtClean="0"/>
              <a:t>b</a:t>
            </a:r>
            <a:r>
              <a:rPr lang="en-US" sz="4800" b="1" dirty="0" smtClean="0"/>
              <a:t>) </a:t>
            </a:r>
            <a:r>
              <a:rPr lang="en-US" sz="4800" b="1" dirty="0"/>
              <a:t>Overview</a:t>
            </a:r>
            <a:r>
              <a:rPr lang="en-US" sz="4800" b="1" dirty="0" smtClean="0"/>
              <a:t>: audience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1 in 4 US adults identify as evangelical</a:t>
            </a:r>
          </a:p>
          <a:p>
            <a:r>
              <a:rPr lang="en-US" sz="3600" b="1" dirty="0" smtClean="0"/>
              <a:t> 90% consume evangelical media monthly</a:t>
            </a:r>
          </a:p>
          <a:p>
            <a:r>
              <a:rPr lang="en-US" sz="3600" b="1" dirty="0" smtClean="0"/>
              <a:t> 1 in 5 US adults consume daily</a:t>
            </a:r>
          </a:p>
          <a:p>
            <a:r>
              <a:rPr lang="en-US" sz="3600" b="1" dirty="0" smtClean="0"/>
              <a:t> more than go to church each month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3473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 smtClean="0"/>
              <a:t>c</a:t>
            </a:r>
            <a:r>
              <a:rPr lang="en-US" sz="4800" b="1" dirty="0" smtClean="0"/>
              <a:t>) </a:t>
            </a:r>
            <a:r>
              <a:rPr lang="en-US" sz="4800" b="1" dirty="0"/>
              <a:t>Changes </a:t>
            </a:r>
            <a:r>
              <a:rPr lang="en-US" sz="4800" b="1" dirty="0" smtClean="0"/>
              <a:t>in </a:t>
            </a:r>
            <a:r>
              <a:rPr lang="en-US" sz="4800" b="1" dirty="0" err="1" smtClean="0"/>
              <a:t>stRucture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1980s: media ownership regulated</a:t>
            </a:r>
          </a:p>
          <a:p>
            <a:r>
              <a:rPr lang="en-US" sz="3600" b="1" dirty="0" smtClean="0"/>
              <a:t> 1996: Telecom Act deregulates</a:t>
            </a:r>
          </a:p>
          <a:p>
            <a:r>
              <a:rPr lang="en-US" sz="3600" b="1" dirty="0" smtClean="0"/>
              <a:t> 2000s: Industry consolidation</a:t>
            </a:r>
          </a:p>
          <a:p>
            <a:r>
              <a:rPr lang="en-US" sz="3600" b="1" dirty="0" smtClean="0"/>
              <a:t> 2000s: Evangelical media conglomerates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780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cap="none" dirty="0"/>
              <a:t>c</a:t>
            </a:r>
            <a:r>
              <a:rPr lang="en-US" sz="4800" b="1" dirty="0"/>
              <a:t>) Changes </a:t>
            </a:r>
            <a:r>
              <a:rPr lang="en-US" sz="4800" b="1" dirty="0" smtClean="0"/>
              <a:t>in scholarship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1980s: research paradigms</a:t>
            </a:r>
          </a:p>
          <a:p>
            <a:pPr lvl="1"/>
            <a:r>
              <a:rPr lang="en-US" sz="3200" b="1" dirty="0" smtClean="0"/>
              <a:t> technological</a:t>
            </a:r>
          </a:p>
          <a:p>
            <a:pPr lvl="1"/>
            <a:r>
              <a:rPr lang="en-US" sz="3200" b="1" dirty="0" smtClean="0"/>
              <a:t> cultural</a:t>
            </a:r>
          </a:p>
          <a:p>
            <a:r>
              <a:rPr lang="en-US" sz="3600" b="1" dirty="0" smtClean="0"/>
              <a:t> 1990s-present: research paradigm</a:t>
            </a:r>
          </a:p>
          <a:p>
            <a:pPr lvl="1"/>
            <a:r>
              <a:rPr lang="en-US" sz="3200" b="1" dirty="0" smtClean="0"/>
              <a:t> pragmatic (ethnographic/interpretive)</a:t>
            </a:r>
          </a:p>
          <a:p>
            <a:pPr marL="457200" lvl="1" indent="0">
              <a:buNone/>
            </a:pPr>
            <a:endParaRPr lang="en-US" sz="3200" b="1" dirty="0" smtClean="0"/>
          </a:p>
          <a:p>
            <a:endParaRPr lang="en-US" sz="3600" b="1" dirty="0" smtClean="0"/>
          </a:p>
          <a:p>
            <a:pPr lvl="1"/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05876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POSSIBLE APPROACHES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strike="sngStrike" dirty="0" smtClean="0"/>
              <a:t>chronological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strike="sngStrike" dirty="0" smtClean="0"/>
              <a:t>topical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dirty="0" smtClean="0"/>
              <a:t>interpretive</a:t>
            </a:r>
          </a:p>
        </p:txBody>
      </p:sp>
    </p:spTree>
    <p:extLst>
      <p:ext uri="{BB962C8B-B14F-4D97-AF65-F5344CB8AC3E}">
        <p14:creationId xmlns:p14="http://schemas.microsoft.com/office/powerpoint/2010/main" val="38165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POSSIBLE APPROACHES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strike="sngStrike" dirty="0" smtClean="0"/>
              <a:t>technological (e.g., Postman)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strike="sngStrike" dirty="0" smtClean="0"/>
              <a:t>cultural (e.g., Hoover)</a:t>
            </a:r>
          </a:p>
          <a:p>
            <a:pPr marL="742950" indent="-742950">
              <a:lnSpc>
                <a:spcPct val="100000"/>
              </a:lnSpc>
              <a:buFont typeface="+mj-lt"/>
              <a:buAutoNum type="alphaLcParenR"/>
            </a:pPr>
            <a:r>
              <a:rPr lang="en-US" sz="3600" b="1" dirty="0" smtClean="0"/>
              <a:t>interpretive</a:t>
            </a:r>
          </a:p>
        </p:txBody>
      </p:sp>
    </p:spTree>
    <p:extLst>
      <p:ext uri="{BB962C8B-B14F-4D97-AF65-F5344CB8AC3E}">
        <p14:creationId xmlns:p14="http://schemas.microsoft.com/office/powerpoint/2010/main" val="139952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019908"/>
            <a:ext cx="9905999" cy="54160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600" b="1" i="1" dirty="0" smtClean="0"/>
              <a:t>In my view, the two volumes in this series represent a dramatic turn in media and religion research—for they proceed from a pragmatic perspective that is missing from previous works. The question is not merely “What are issues surrounding the electronic church?” but “How do audiences read it in a cogent way?”  Ultimately, these volumes are not about technology. Nor are they an overview of cultural trends. What we have is a work about pragmatics that suggests ways to think about media and community.</a:t>
            </a:r>
          </a:p>
          <a:p>
            <a:pPr marL="0" indent="0" algn="r">
              <a:buNone/>
            </a:pPr>
            <a:r>
              <a:rPr lang="en-US" sz="2600" b="1" dirty="0" smtClean="0"/>
              <a:t>—From the foreword by Daniel A. Stout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371560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DEFINITIONS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>
                <a:solidFill>
                  <a:srgbClr val="FFFF00"/>
                </a:solidFill>
              </a:rPr>
              <a:t>evangelical</a:t>
            </a:r>
            <a:r>
              <a:rPr lang="en-US" sz="3600" b="1" dirty="0" smtClean="0"/>
              <a:t> = identifies with movement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>
                <a:solidFill>
                  <a:srgbClr val="FFFF00"/>
                </a:solidFill>
              </a:rPr>
              <a:t>evangelical media</a:t>
            </a:r>
            <a:r>
              <a:rPr lang="en-US" sz="3600" b="1" dirty="0" smtClean="0"/>
              <a:t> = produced/consumed by those who identify with movement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>
                <a:solidFill>
                  <a:srgbClr val="FFFF00"/>
                </a:solidFill>
              </a:rPr>
              <a:t>electronic church</a:t>
            </a:r>
            <a:r>
              <a:rPr lang="en-US" sz="3600" b="1" dirty="0" smtClean="0"/>
              <a:t> = totality of evangelical mass media enterprise as institution</a:t>
            </a:r>
          </a:p>
        </p:txBody>
      </p:sp>
    </p:spTree>
    <p:extLst>
      <p:ext uri="{BB962C8B-B14F-4D97-AF65-F5344CB8AC3E}">
        <p14:creationId xmlns:p14="http://schemas.microsoft.com/office/powerpoint/2010/main" val="41027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THEMES</a:t>
            </a:r>
          </a:p>
          <a:p>
            <a:pPr marL="339725" indent="-339725">
              <a:lnSpc>
                <a:spcPct val="100000"/>
              </a:lnSpc>
              <a:spcBef>
                <a:spcPts val="0"/>
              </a:spcBef>
            </a:pPr>
            <a:r>
              <a:rPr lang="en-US" sz="3600" b="1" dirty="0"/>
              <a:t>EC is evangelical social institution</a:t>
            </a:r>
          </a:p>
          <a:p>
            <a:pPr marL="339725" indent="-339725">
              <a:lnSpc>
                <a:spcPct val="100000"/>
              </a:lnSpc>
              <a:spcBef>
                <a:spcPts val="0"/>
              </a:spcBef>
            </a:pPr>
            <a:r>
              <a:rPr lang="en-US" sz="3600" b="1" dirty="0" smtClean="0"/>
              <a:t>EC </a:t>
            </a:r>
            <a:r>
              <a:rPr lang="en-US" sz="3600" b="1" dirty="0"/>
              <a:t>is consolidated and convergent</a:t>
            </a:r>
          </a:p>
          <a:p>
            <a:pPr marL="339725" indent="-339725">
              <a:lnSpc>
                <a:spcPct val="100000"/>
              </a:lnSpc>
              <a:spcBef>
                <a:spcPts val="0"/>
              </a:spcBef>
            </a:pPr>
            <a:r>
              <a:rPr lang="en-US" sz="3600" b="1" dirty="0" smtClean="0"/>
              <a:t>How </a:t>
            </a:r>
            <a:r>
              <a:rPr lang="en-US" sz="3600" b="1" dirty="0"/>
              <a:t>do evangelicals ‘read’ EC?</a:t>
            </a:r>
          </a:p>
          <a:p>
            <a:pPr marL="339725" indent="-339725">
              <a:lnSpc>
                <a:spcPct val="100000"/>
              </a:lnSpc>
              <a:spcBef>
                <a:spcPts val="0"/>
              </a:spcBef>
            </a:pPr>
            <a:r>
              <a:rPr lang="en-US" sz="3600" b="1" dirty="0" smtClean="0"/>
              <a:t>How </a:t>
            </a:r>
            <a:r>
              <a:rPr lang="en-US" sz="3600" b="1" dirty="0"/>
              <a:t>does EC shape identity/community</a:t>
            </a:r>
            <a:r>
              <a:rPr lang="en-US" sz="3600" b="1" dirty="0" smtClean="0"/>
              <a:t>?</a:t>
            </a:r>
          </a:p>
          <a:p>
            <a:pPr marL="339725" indent="-339725">
              <a:lnSpc>
                <a:spcPct val="100000"/>
              </a:lnSpc>
              <a:spcBef>
                <a:spcPts val="0"/>
              </a:spcBef>
            </a:pPr>
            <a:r>
              <a:rPr lang="en-US" sz="3600" b="1" dirty="0" smtClean="0"/>
              <a:t>Continuities across platforms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5445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255149"/>
              </p:ext>
            </p:extLst>
          </p:nvPr>
        </p:nvGraphicFramePr>
        <p:xfrm>
          <a:off x="1141413" y="938213"/>
          <a:ext cx="9906000" cy="4852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41057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VOLUME 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/>
              <a:t>How evangelical media shape evangelical culture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</a:rPr>
              <a:t>VOLUME </a:t>
            </a:r>
            <a:r>
              <a:rPr lang="en-US" sz="3600" b="1" dirty="0" smtClean="0">
                <a:solidFill>
                  <a:srgbClr val="FFFF00"/>
                </a:solidFill>
              </a:rPr>
              <a:t>2</a:t>
            </a:r>
            <a:endParaRPr lang="en-US" sz="3600" b="1" dirty="0">
              <a:solidFill>
                <a:srgbClr val="FFFF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/>
              <a:t>How evangelical media </a:t>
            </a:r>
            <a:r>
              <a:rPr lang="en-US" sz="3600" b="1" dirty="0" smtClean="0"/>
              <a:t>engage American </a:t>
            </a:r>
            <a:r>
              <a:rPr lang="en-US" sz="3600" b="1" dirty="0"/>
              <a:t>culture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4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PROJECT: VOLUME 1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164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1:</a:t>
            </a:r>
            <a:r>
              <a:rPr lang="en-US" sz="3000" b="1" dirty="0" smtClean="0"/>
              <a:t> Constructing the evangelical identity</a:t>
            </a:r>
          </a:p>
          <a:p>
            <a:pPr marL="739775" lvl="1" indent="-282575"/>
            <a:r>
              <a:rPr lang="en-US" sz="2600" b="1" dirty="0" smtClean="0"/>
              <a:t>radio preaching, religious TV apps, multisite churches</a:t>
            </a:r>
          </a:p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2: </a:t>
            </a:r>
            <a:r>
              <a:rPr lang="en-US" sz="3000" b="1" dirty="0" smtClean="0"/>
              <a:t>Constructing the evangelical community</a:t>
            </a:r>
          </a:p>
          <a:p>
            <a:pPr marL="739775" lvl="1" indent="-282575"/>
            <a:r>
              <a:rPr lang="en-US" sz="2600" b="1" dirty="0" smtClean="0"/>
              <a:t>music radio, televangelism, videogames</a:t>
            </a:r>
          </a:p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3: </a:t>
            </a:r>
            <a:r>
              <a:rPr lang="en-US" sz="3000" b="1" dirty="0" smtClean="0"/>
              <a:t>Constructing the other</a:t>
            </a:r>
          </a:p>
          <a:p>
            <a:pPr marL="739775" lvl="1" indent="-282575"/>
            <a:r>
              <a:rPr lang="en-US" sz="2600" b="1" dirty="0" smtClean="0"/>
              <a:t>talk radio, religious TV genres, tablet media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11871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PROJECT: VOLUME 2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164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1:</a:t>
            </a:r>
            <a:r>
              <a:rPr lang="en-US" sz="3000" b="1" dirty="0" smtClean="0"/>
              <a:t> Engaging American Life</a:t>
            </a:r>
          </a:p>
          <a:p>
            <a:pPr marL="739775" lvl="1" indent="-282575"/>
            <a:r>
              <a:rPr lang="en-US" sz="2600" b="1" dirty="0" smtClean="0"/>
              <a:t>marriage and family, money, education</a:t>
            </a:r>
          </a:p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2: </a:t>
            </a:r>
            <a:r>
              <a:rPr lang="en-US" sz="3000" b="1" dirty="0" smtClean="0"/>
              <a:t>Engaging American Discourse</a:t>
            </a:r>
          </a:p>
          <a:p>
            <a:pPr marL="739775" lvl="1" indent="-282575"/>
            <a:r>
              <a:rPr lang="en-US" sz="2600" b="1" dirty="0" smtClean="0"/>
              <a:t>social issues, pluralism, politics</a:t>
            </a:r>
          </a:p>
          <a:p>
            <a:pPr marL="0" indent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PART 3: </a:t>
            </a:r>
            <a:r>
              <a:rPr lang="en-US" sz="3000" b="1" dirty="0" smtClean="0"/>
              <a:t>Engaging the American Idea</a:t>
            </a:r>
          </a:p>
          <a:p>
            <a:pPr marL="739775" lvl="1" indent="-282575"/>
            <a:r>
              <a:rPr lang="en-US" sz="2600" b="1" dirty="0" smtClean="0"/>
              <a:t>‘Christian nation,’ ‘War on Christianity,’ apocalypse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391452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10007234" cy="3799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AUTHOR GUIDELINES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survey actual evangelical media content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analyze content using established theory of media or rhetoric</a:t>
            </a:r>
          </a:p>
          <a:p>
            <a:pPr marL="339725" indent="-339725">
              <a:lnSpc>
                <a:spcPct val="100000"/>
              </a:lnSpc>
            </a:pPr>
            <a:r>
              <a:rPr lang="en-US" sz="3600" b="1" dirty="0" smtClean="0"/>
              <a:t>emphasize how audiences ‘read’ content</a:t>
            </a:r>
          </a:p>
        </p:txBody>
      </p:sp>
    </p:spTree>
    <p:extLst>
      <p:ext uri="{BB962C8B-B14F-4D97-AF65-F5344CB8AC3E}">
        <p14:creationId xmlns:p14="http://schemas.microsoft.com/office/powerpoint/2010/main" val="161403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41982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THEORIES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 smtClean="0"/>
              <a:t>Comm</a:t>
            </a:r>
            <a:r>
              <a:rPr lang="en-US" sz="2800" b="1" dirty="0" smtClean="0"/>
              <a:t> Theory of Identity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Uses and gratifications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Media ecology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Cultural studies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Secondary orality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Grounded theory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Framing theory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Mediational reflexivity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800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41982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.</a:t>
            </a:r>
            <a:endParaRPr lang="en-US" sz="36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Narratology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Media agenda-setting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 smtClean="0"/>
              <a:t>Mediatization</a:t>
            </a:r>
            <a:endParaRPr lang="en-US" sz="2800" b="1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Hot and cool media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Observational learning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Boundary maintenance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Social rhetoric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Ideology critique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6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4. THE PROJECT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41982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MEDIA CONTENT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Trinity Broadcasting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The 700 Club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John Hagee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Joel Osteen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Salem Radio Network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American Family Radio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Alliance Defense Fund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Jesus Calling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800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41982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.</a:t>
            </a:r>
            <a:endParaRPr lang="en-US" sz="36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Dave </a:t>
            </a:r>
            <a:r>
              <a:rPr lang="en-US" sz="2800" b="1" dirty="0"/>
              <a:t>Ramsey Show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Focus on the Family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 smtClean="0"/>
              <a:t>FamilyLife</a:t>
            </a:r>
            <a:r>
              <a:rPr lang="en-US" sz="2800" b="1" dirty="0" smtClean="0"/>
              <a:t> Today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 smtClean="0"/>
              <a:t>Dr</a:t>
            </a:r>
            <a:r>
              <a:rPr lang="en-US" sz="2800" b="1" dirty="0" smtClean="0"/>
              <a:t> Dobson’s Family Talk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Insight for Living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Leading the Way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/>
              <a:t>Turning Point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 smtClean="0"/>
              <a:t>BreakPoint</a:t>
            </a:r>
            <a:endParaRPr lang="en-US" sz="2800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3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41413" y="1008063"/>
          <a:ext cx="9906000" cy="4783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72" y="866040"/>
            <a:ext cx="1276350" cy="147027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6" name="Picture 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28471" y="2687984"/>
            <a:ext cx="1260963" cy="14287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7" name="Picture 6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6" t="7613" r="10238" b="7180"/>
          <a:stretch/>
        </p:blipFill>
        <p:spPr>
          <a:xfrm>
            <a:off x="2143859" y="4468408"/>
            <a:ext cx="1260963" cy="167446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1152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71882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QUESTIONS?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5205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4391</TotalTime>
  <Words>1671</Words>
  <Application>Microsoft Office PowerPoint</Application>
  <PresentationFormat>Widescreen</PresentationFormat>
  <Paragraphs>319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Trebuchet MS</vt:lpstr>
      <vt:lpstr>Tw Cen MT</vt:lpstr>
      <vt:lpstr>Circuit</vt:lpstr>
      <vt:lpstr>Office Theme</vt:lpstr>
      <vt:lpstr>1. Type questions into GoToTraining “chat” text box; they will be addressed during the Q&amp;A after the presentation. 2. Consider joining the CCSN. Read about member benefits: http://theccsn.com/membership-benefits/  3. Contact the Network Administrator with additional questions: administrator@theccsn.com  4. Learn about upcoming webinars: http://theccsn.com/upcoming-webinars/   </vt:lpstr>
      <vt:lpstr>The electronic church in the  digital age</vt:lpstr>
      <vt:lpstr>PowerPoint Presentation</vt:lpstr>
      <vt:lpstr>citations</vt:lpstr>
      <vt:lpstr>MAIN POINTS</vt:lpstr>
      <vt:lpstr>1. foundations</vt:lpstr>
      <vt:lpstr>1. FOUNDATIONS</vt:lpstr>
      <vt:lpstr>1. FOUNDATIONS</vt:lpstr>
      <vt:lpstr>1. FOUNDATIONS</vt:lpstr>
      <vt:lpstr>1. FOUNDATIONS</vt:lpstr>
      <vt:lpstr>PowerPoint Presentation</vt:lpstr>
      <vt:lpstr>1. FOUNDATIONS</vt:lpstr>
      <vt:lpstr>1. FOUNDATIONS</vt:lpstr>
      <vt:lpstr>1. FOUNDATIONS</vt:lpstr>
      <vt:lpstr>1. FOUNDATIONS</vt:lpstr>
      <vt:lpstr>1. FOUNDATIONS</vt:lpstr>
      <vt:lpstr>1. FOUNDATIONS</vt:lpstr>
      <vt:lpstr>1. FOUNDATIONS</vt:lpstr>
      <vt:lpstr>1. FOUNDATIONS</vt:lpstr>
      <vt:lpstr>2. MY AGENDA</vt:lpstr>
      <vt:lpstr>2. MY AGENDA</vt:lpstr>
      <vt:lpstr>PowerPoint Presentation</vt:lpstr>
      <vt:lpstr>PowerPoint Presentation</vt:lpstr>
      <vt:lpstr>PowerPoint Presentation</vt:lpstr>
      <vt:lpstr>2. MY AGENDA</vt:lpstr>
      <vt:lpstr>PowerPoint Presentation</vt:lpstr>
      <vt:lpstr>2. MY AGENDA</vt:lpstr>
      <vt:lpstr>2. MY AGENDA</vt:lpstr>
      <vt:lpstr>2. MY AGENDA</vt:lpstr>
      <vt:lpstr>3. MEDIA &amp; RELIGION</vt:lpstr>
      <vt:lpstr>PowerPoint Presentation</vt:lpstr>
      <vt:lpstr>3. MEDIA &amp; RELIGION</vt:lpstr>
      <vt:lpstr>3. MEDIA &amp; RELIGION</vt:lpstr>
      <vt:lpstr>4. THE PROJECT</vt:lpstr>
      <vt:lpstr>4. THE PROJECT</vt:lpstr>
      <vt:lpstr>4. THE PROJECT</vt:lpstr>
      <vt:lpstr>a) Overview: television</vt:lpstr>
      <vt:lpstr>a) Overview: radio</vt:lpstr>
      <vt:lpstr>a) Overview: new media</vt:lpstr>
      <vt:lpstr>b) Overview: audience</vt:lpstr>
      <vt:lpstr>c) Changes in stRucture</vt:lpstr>
      <vt:lpstr>c) Changes in scholarship</vt:lpstr>
      <vt:lpstr>4. THE PROJECT</vt:lpstr>
      <vt:lpstr>4. THE PROJECT</vt:lpstr>
      <vt:lpstr>PowerPoint Presentation</vt:lpstr>
      <vt:lpstr>4. THE PROJECT</vt:lpstr>
      <vt:lpstr>4. THE PROJECT</vt:lpstr>
      <vt:lpstr>PowerPoint Presentation</vt:lpstr>
      <vt:lpstr>4. THE PROJECT</vt:lpstr>
      <vt:lpstr>4. THE PROJECT: VOLUME 1</vt:lpstr>
      <vt:lpstr>4. THE PROJECT: VOLUME 2</vt:lpstr>
      <vt:lpstr>4. THE PROJECT</vt:lpstr>
      <vt:lpstr>4. THE PROJECT</vt:lpstr>
      <vt:lpstr>4. THE PROJECT</vt:lpstr>
      <vt:lpstr>PowerPoint Presentation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electronic church in the digital age</dc:title>
  <dc:creator>Mark Ward Sr</dc:creator>
  <cp:lastModifiedBy>Mark Ward Sr</cp:lastModifiedBy>
  <cp:revision>136</cp:revision>
  <dcterms:created xsi:type="dcterms:W3CDTF">2015-10-03T14:57:24Z</dcterms:created>
  <dcterms:modified xsi:type="dcterms:W3CDTF">2015-12-14T06:21:23Z</dcterms:modified>
</cp:coreProperties>
</file>