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6" r:id="rId1"/>
  </p:sldMasterIdLst>
  <p:notesMasterIdLst>
    <p:notesMasterId r:id="rId24"/>
  </p:notesMasterIdLst>
  <p:handoutMasterIdLst>
    <p:handoutMasterId r:id="rId25"/>
  </p:handoutMasterIdLst>
  <p:sldIdLst>
    <p:sldId id="396" r:id="rId2"/>
    <p:sldId id="413" r:id="rId3"/>
    <p:sldId id="414" r:id="rId4"/>
    <p:sldId id="365" r:id="rId5"/>
    <p:sldId id="341" r:id="rId6"/>
    <p:sldId id="344" r:id="rId7"/>
    <p:sldId id="345" r:id="rId8"/>
    <p:sldId id="361" r:id="rId9"/>
    <p:sldId id="359" r:id="rId10"/>
    <p:sldId id="358" r:id="rId11"/>
    <p:sldId id="364" r:id="rId12"/>
    <p:sldId id="343" r:id="rId13"/>
    <p:sldId id="363" r:id="rId14"/>
    <p:sldId id="387" r:id="rId15"/>
    <p:sldId id="388" r:id="rId16"/>
    <p:sldId id="389" r:id="rId17"/>
    <p:sldId id="347" r:id="rId18"/>
    <p:sldId id="400" r:id="rId19"/>
    <p:sldId id="401" r:id="rId20"/>
    <p:sldId id="257" r:id="rId21"/>
    <p:sldId id="258" r:id="rId22"/>
    <p:sldId id="34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DC8B6D9-997E-3446-8AD1-A670157E0E6E}">
          <p14:sldIdLst>
            <p14:sldId id="396"/>
            <p14:sldId id="413"/>
            <p14:sldId id="414"/>
            <p14:sldId id="365"/>
            <p14:sldId id="341"/>
            <p14:sldId id="344"/>
            <p14:sldId id="345"/>
            <p14:sldId id="361"/>
            <p14:sldId id="359"/>
            <p14:sldId id="358"/>
            <p14:sldId id="364"/>
            <p14:sldId id="343"/>
            <p14:sldId id="363"/>
            <p14:sldId id="387"/>
            <p14:sldId id="388"/>
            <p14:sldId id="389"/>
            <p14:sldId id="347"/>
            <p14:sldId id="400"/>
            <p14:sldId id="401"/>
            <p14:sldId id="257"/>
            <p14:sldId id="258"/>
            <p14:sldId id="348"/>
          </p14:sldIdLst>
        </p14:section>
        <p14:section name="Untitled Section" id="{E9298977-D6DE-FC4B-89D5-84366CD9C8A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CEC"/>
    <a:srgbClr val="C30F0E"/>
    <a:srgbClr val="241B0E"/>
    <a:srgbClr val="2A1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4274" autoAdjust="0"/>
  </p:normalViewPr>
  <p:slideViewPr>
    <p:cSldViewPr snapToGrid="0">
      <p:cViewPr varScale="1">
        <p:scale>
          <a:sx n="109" d="100"/>
          <a:sy n="109" d="100"/>
        </p:scale>
        <p:origin x="216" y="4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3ECBB-2663-F04E-8459-CC950728F421}" type="datetimeFigureOut">
              <a:rPr lang="en-US" smtClean="0"/>
              <a:t>6/6/22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43EEE-8A2A-F447-A450-96B64CC7E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73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64F395-5678-CA48-9F30-ECE4B5C2611F}" type="datetimeFigureOut">
              <a:rPr lang="en-US" smtClean="0"/>
              <a:t>6/6/22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C697F-075C-7046-BEA7-160B14EB7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462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2C697F-075C-7046-BEA7-160B14EB7DF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57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550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96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17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6/6/22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082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02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099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842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6/6/22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252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6C0095B-AF5C-46F8-B1ED-24421071C566}" type="datetimeFigureOut">
              <a:rPr lang="en-US" smtClean="0"/>
              <a:t>6/6/22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47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6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818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6C0095B-AF5C-46F8-B1ED-24421071C566}" type="datetimeFigureOut">
              <a:rPr lang="en-US" smtClean="0"/>
              <a:t>6/6/22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480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7" r:id="rId1"/>
    <p:sldLayoutId id="2147484228" r:id="rId2"/>
    <p:sldLayoutId id="2147484229" r:id="rId3"/>
    <p:sldLayoutId id="2147484230" r:id="rId4"/>
    <p:sldLayoutId id="2147484231" r:id="rId5"/>
    <p:sldLayoutId id="2147484232" r:id="rId6"/>
    <p:sldLayoutId id="2147484233" r:id="rId7"/>
    <p:sldLayoutId id="2147484234" r:id="rId8"/>
    <p:sldLayoutId id="2147484235" r:id="rId9"/>
    <p:sldLayoutId id="2147484236" r:id="rId10"/>
    <p:sldLayoutId id="214748423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7"/>
          <p:cNvSpPr>
            <a:spLocks noGrp="1"/>
          </p:cNvSpPr>
          <p:nvPr>
            <p:ph type="ctrTitle" idx="4294967295"/>
          </p:nvPr>
        </p:nvSpPr>
        <p:spPr>
          <a:xfrm>
            <a:off x="1125415" y="2637693"/>
            <a:ext cx="10506075" cy="3879850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Teaching C. S. Lewis:</a:t>
            </a:r>
            <a:br>
              <a:rPr lang="en-US" sz="3200" dirty="0"/>
            </a:br>
            <a:r>
              <a:rPr lang="en-US" sz="3200" dirty="0"/>
              <a:t>Chronicles of a master communicator</a:t>
            </a:r>
          </a:p>
          <a:p>
            <a:pPr algn="l"/>
            <a:endParaRPr lang="en-US" sz="2800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626"/>
            <a:ext cx="12333778" cy="201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857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DBA3B-04FB-5446-BDE3-24643DC95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868" y="276463"/>
            <a:ext cx="8370982" cy="1589985"/>
          </a:xfrm>
        </p:spPr>
        <p:txBody>
          <a:bodyPr/>
          <a:lstStyle/>
          <a:p>
            <a:r>
              <a:rPr lang="en-US" dirty="0"/>
              <a:t>My Introduction to C. S. Lewis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3BBA614-E19B-1248-832E-A3E1531859F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0869" y="2118281"/>
            <a:ext cx="8453044" cy="4738326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4E7C34-4A6E-2947-AF07-90CC0353E7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55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D9A99-50BC-DD44-A27E-1E3C421FB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 flipV="1">
            <a:off x="5205046" y="1793630"/>
            <a:ext cx="1133268" cy="48064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9A60C54A-B8C7-F54A-9134-3537FC1FA2B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902" y="4281900"/>
            <a:ext cx="2576098" cy="2576098"/>
          </a:xfrm>
        </p:spPr>
      </p:pic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0871ECD1-DB2A-CA43-9EDC-588A3C3166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54661" y="-34529"/>
            <a:ext cx="2366692" cy="3054549"/>
          </a:xfr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F742B64-5319-884A-BE0D-92B93F685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3210656"/>
            <a:ext cx="2895600" cy="36473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C6A1C87-2EE1-884E-A3C2-75A09BC02F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7896" y="328068"/>
            <a:ext cx="2654300" cy="3327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2BD638F-6595-F841-9803-79FA88FC6A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6122" y="4717304"/>
            <a:ext cx="1088216" cy="135673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E4C99BD-AE0C-F64A-816F-8DB6C481CE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804" y="-134596"/>
            <a:ext cx="2141682" cy="32546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E3C90DC-EF4F-7E49-BAD1-23B13164C4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1365" y="3762410"/>
            <a:ext cx="1930400" cy="24257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FA03EAF-BDE1-F941-8F6A-B52A5AC494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11812" y="212480"/>
            <a:ext cx="2527300" cy="31623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A2C7F60-82D5-0B4B-BFAA-A877A8BFE4F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9958" y="3939223"/>
            <a:ext cx="2060005" cy="256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125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96110"/>
            <a:ext cx="12191999" cy="4190999"/>
          </a:xfrm>
        </p:spPr>
      </p:pic>
    </p:spTree>
    <p:extLst>
      <p:ext uri="{BB962C8B-B14F-4D97-AF65-F5344CB8AC3E}">
        <p14:creationId xmlns:p14="http://schemas.microsoft.com/office/powerpoint/2010/main" val="3822848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B5535-AD0B-4D2D-9020-EE8F2BE8E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5B55A8-1DF7-4047-A857-FD55305AE477}"/>
              </a:ext>
            </a:extLst>
          </p:cNvPr>
          <p:cNvPicPr preferRelativeResize="0"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97597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8FFD3-250C-4616-9D7A-D7E0556B6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27968" y="788011"/>
            <a:ext cx="13806122" cy="4417036"/>
          </a:xfrm>
        </p:spPr>
      </p:pic>
    </p:spTree>
    <p:extLst>
      <p:ext uri="{BB962C8B-B14F-4D97-AF65-F5344CB8AC3E}">
        <p14:creationId xmlns:p14="http://schemas.microsoft.com/office/powerpoint/2010/main" val="2920365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8D957-B247-4DB8-A2F8-422668DC9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3804" y="0"/>
            <a:ext cx="14312350" cy="6858000"/>
          </a:xfrm>
        </p:spPr>
      </p:pic>
      <p:sp>
        <p:nvSpPr>
          <p:cNvPr id="8" name="AutoShape 4" descr="data:image/jpeg;base64,/9j/4AAQSkZJRgABAQAAAQABAAD/2wBDABALDA4MChAODQ4SERATGCgaGBYWGDEjJR0oOjM9PDkzODdASFxOQERXRTc4UG1RV19iZ2hnPk1xeXBkeFxlZ2P/2wBDARESEhgVGC8aGi9jQjhCY2NjY2NjY2NjY2NjY2NjY2NjY2NjY2NjY2NjY2NjY2NjY2NjY2NjY2NjY2NjY2NjY2P/wAARCAPABQADASIAAhEBAxEB/8QAGwAAAQUBAQAAAAAAAAAAAAAAAwABAgQFBgf/xABMEAACAQMCAwUFBgQEAgoBAgcBAgMABBESIQUxQRMiUWFxBjKBkaEUI0KxwdEzUmLhFSRy8CXxNDVDU2NzgpKishbCByY2RHSDs9L/xAAZAQEBAQEBAQAAAAAAAAAAAAAAAQIDBAX/xAAkEQEBAAICAwACAwEBAQAAAAAAAQIRITEDEkEyURMiYUJxBP/aAAwDAQACEQMRAD8A6ilT4pYohaaiVqdLNAIgioOSBtR6FIQOlUVXdj1oZyaMwBoZWqiIFFWhjnUxQGTGaIAKAtGSoqWKWmpAZp8UEClQIxRsUxXNAA4IoDrirnZ71CSPyqilyqYaiNH3sU5iwKIZZKIr5oRQg8qdQRQG50sVFWxzooxUUOmNGXS2w50jFnyoAelSDjrTsjL51Ab86qCZFLVvUKbBJoLAIIp9IoC6xR4yTzqKWgUtFGCZpaKAQWlpoug0+igDppaaP2dNoxQDC0+KnjFKgjipBc09ODQR0UtNSzSzRTaKbRUs0+aghopaKnSoAlTUStHNRIzVQHFQIo5WmKg1UVipzTEUcrTFaAFNjNH7OloxVANBNLszVgKKQUUFcIacKashRT6BUAo+VO4zRQlQl7lBWbY0wFSJBpwKqEDVmKQacE1V5U2qirwdT1pSMApHWqOvFOXJ5mpo2PgHcmiggJtVQNUwTQELHBoWCaMgGN6cBTQCRdt6mItQyaJoqQG1FQSLTRgMCku1SqBqganUGNBEqMUEruaMTTVUA070XFPpp9NAlGDUyaiBtSBopa6ryvk0cjbNAdMnNECJzUKIUNMFqoYCmYYNTGxqeAaCvjNP2ZqwqDPKiBRQU9BptJFXgo8KhKoAoqpipqmaWKkoOaqJomKPtiggmpCopnHUVA0XFNpoB1IKalpqQGKCIjJFRMZFWOlRNBXMRNMYyKsZpEZoKhGKQNHdRQCN6qHBqYahAGpAGgKDUgaENqkDUBgafNCDU4aiig0+aFmnzQFzSzQwafNATNRbemzSzQQNNmpGoEUD5pwajUhQTBoimhAGpigIDTmoA1IVFSUGp0POKfUaB80xOajmlRDGkaRNRJxVD09QB3py1XSbSNLNQLUs7U0bEzT0NSalU0qYp6iDUgagfFKlmlRSpUqcb0CAzUgKalnpUCJpU4FIiilTU1IUQ9PmljakKBUs4pqY0DlqjmlTUD5ps01KqKgYHrT1BFwc0Q7DNZDUsUwOacnFAsVCRRipF1HWoFwaoCY6j2dH1ADem1CqAGPFNpqbNk1HNEEjC9aN3QKq5paqC0hGNqmKqK2DR45d8VFGxTYqVI1FNUSKcmmzQBK5fFT0DFSpVUQKDFRKCiU1BERDFRZMUUGkaASDSwIqwCDUAAKVBMjND7IE1INS1UDdkKfQKfNLNBHSamq4ps0+qgIDUgaGGpaqApNNmoZpwd6ipZqJNPUTRCzTZpUsVQgakKjjFOKCVNSzSopjTiljNPigelikKlUEdNLFTpUAsUtNEwKW1VAHGkZNAeXHKrUy5jO+Kz2arEoqzHqKIH1LnFVA1WoO8NPSgcCphCalsvMUYFdORUVXIIpwaK6hhlaATg1QTIqvcMG60mkNAkYk0RHNSDUPNPVRImh5qVIpQR1U4al2Z6UtBFBIGiKaCNqmpoLCAk0dFAFV45MUbtRUUQ0htQe1pB80UcGnzQRUg1QTJNRNSBzSxmghTVIrTYqhUqVKgenCjnSFPnAqCDHFDJGaZ33qGqqidRIpaqWQaohpJNTVakDUudBGpA1EilQT1VBzq2p8VBhg0DBakFpgakGoFppwtPnNIUEgtPpFON6cVA2io6TRKegEaY0UgGhsMUEaVKkBQQYZqHZ1YxSwKorqlSKYowAFOQDQVyKjijlRTaRQBpUXSKQAoiAqQBNS2qQoqOKfFSFSwKCGKfFSpVBDTS01Imok1QsU4FQ1U+qgJTihaqcNQGAqYFBDVMNUUTTmlpFMGpE0DHaoOcVI1Bt6sSh5piSacilXRzMKelUxjFAw5U+M0xGKdaipqKkKQp6w2VKlSqBZpZpGo5oomaQaoZpxQTzSBpqQoJ0/SmFPUU1NTk02aBUqYtUS1ESJps1HVTFqokTTE1AtUS1EEzTZoeoUtdBAjAqDk4p2ORQ96ypw+nahs5JpFDUSpqhbmnp12505FBBm2qJNSIpipqiBpsGp4pAZNERCmnC0VVoyoPCiq2g9KdQc1b0CmEYqbEUbanJqQQCmIxQRJzTEkU5FQOaB9VPqqBpUEiabNRpVUSzSzTCpBc1FNqpaqcpUSDQLVT6qjTVUT1Us1DNPmgnmnzUM4qQNFTFSFQBqWaglTgUwpwaB8UxqVMRmio0s0+mlpohZzSpwKfFA1PSxSxRTjapUPNPmoidKoZpA1ROlmo5ps0BM1UkuSrHI2qxnaqtyQwpACS4Zs70AtSeoVpkQGipIy7A0AVMZoLcUmTg0Z2Kjunaq0KnNFcErUUSK5xswqUgUnIqtEpJouNNFQkXBoTYp5H3qG9VESKapFc0+miI1IUtJpgDQFiYdanJpoGcU5fPOiosAKYGkxzUCcUQQNipaiaBqqYagMDU1IoAapa6CyGGKcNVbXUg+9RVoVNDVcS8qMrjFFEqDCl2i1LnUEMU2cVI1AjJqhyai74WkeVCbc0QN23qGqpODQjkVUT1VIPQacGqDhqmHoANODUB9VODmgg1NTQFFPpzTLU6io9mKfs6enzQR0U4WlmnzRT8qVNT4oHps0qWKBZqLb1KonagiaVKmJoh80xbFRLVAmqCa6WuhE02aAuulqoRJqJY0QUtUdVCLUtVAYNUg1ADVIGgOGqWqgA1IE0UXVTaqHk0t6CRaoFqWDTaTRDaqWqn0GnEZqhAmpA0RICaKkG+9RQBmiAGrKxL4VMIB0qbXSsAanpbGcUYoKcbVBVbIqOatOgagmMVuVmwE86aiGOm7M1rcZ1UKkKWnBqQFNhsZpwKcCpVnbWipwabNKop6WabNR1UEiaamzTUD53qYNDqQNATNIGhlqbVUUcNSLUDtMVEy00DlqgWoJkJptdNIsA0xYUDtKbWaaBi9QL1AHNPVCLGo6qkRTYoGzSzT4pHAqiJGaQXFLNLNc1PilgU2aWaoRXNMVzT5pUDBMU5FLNPmghozUhGBUs0s0EQmDmpgU2afNRUqamzSzRD5qJNPTUDUzCpUzVQM1GpmoE71UMaVKmoHBoitig5p9VAfVUSaHqptWaCbVCnzSoGp6anFBIUhSGaQoJinzURT5oqeakKEDUgcVASnzQ9VSDUE80s1DNNmgJUs7UMGn1UE6ZqWaiTRSzSzTZpUQ9Ng09SFBCnzTkVGgRNAlwaMTQ2UGqii60PSa0DGDUewBq7FMKaMgxR1hAqfZLTYZDsKKcEYqCripgVFQRdNKU+FEwKYqKgpaWZuVWY4u73qhIcHaomUkYqonKqrQ81EuSMVHJqgygGpEChId6PpzyqARTPOgOcGrjLtiqksRG9UDLVAtSINNpNVCzThqQQmpCI0CDVLVTdnUhHQIGpgE0kjJNWo4wF5b1FBVTRVBomkDmKdsADAqCK8xVgDagJjO9E7TFFOwxUDTNJmmLUCJqBFMzb0gaIfAxUWjDVLNLNABojmo9nirBOaiaqAcqkKcrvTqKBjUlqRXbakq4oqYNSqIqVA+acU1IVBKnpqeilSzSpUCzT0sUhQKmIqYpZoAkYNMRRjioECiBac02ipA0+Koh2dSENTWpA1BEQAUxt1IomakDQU3tmB2phbtV00xpsVhanqamIAKLmkDQMsSjpRRGp6UympA0UhEvhUuyU9KcU+aggYk8KYRL4VImnBoIrEvhUxEo6U4YClqoH04pYpZptVFPTioZqYqBzTYpzUaBdKE2xohoclVDFhUc5pqmi53rSI6SelSCGigZpyNqm1AYb01EYUM0QxpiaXOmIqiJNOu9MRSG1EG2xUTgChl6WomikxptVNSxVRImo5pUs0UjUTT0jQRpVLNRJohUqjmmzQTBxT66FmmyaAuuomShnJpsGgJ2lRL1HSTT9maBwxzS1U1KsNJaqWqm2pbVQ+qlqqJpqAmqlqoeabNEF1U4J8KEGoiyCipjNPTBqltUEc0s1LamwKBtVLVTEVE5oJ6qYmhlqbNVEiajmmJqJNBImmzUSabNUOTSzTZpUQ+acVGpoCaKcVLFSEYFIrUDaakBTZpaqCe2KGRg0+qok5oJA1KhA70QGgY86cGok70gaCeafNQJps0BM0gaHmnBoCg0s71DNLNATVT5oYNPmoqdLO9RzSzQTzT6qhmlmgkTUCaRNRNAi1NmommzVRPNPmh5pZqgmalmhA0+agKDSzQwafNATVS5ioZpwaKBIjBqYRk1ZzmlRABBvUmgFGBqQIoALB4c6mqFedFDCkTmooRBJpioPOiGoGqBmFD0qDQgDarFMaIp409KWaO6g1ARiqgWacUXshSEdA8fOrGcCgBcVMGoqeaizmkDSIBFFR1U2rNIp4U2kiiFmnBpiKcKaBjzpAVPTimNA1KlTVQs0udMaWaIfApcqiTTFqAmaWqh6qWqgJmn1VAUqCeqnD0OlmgKHp9dCpxRRNVSDULNODQGzSzQtVLVUBc0s0PVS1UE8043oYOalqxQSAUHlT7UPVT6qKlilUC9RL0QTNODQNdN2lBYJqBahGSm10BtVIGhaqcNVBw1SDUAPUg1QWQ1LVVfXUg9FFLU2qh5zTUBtVOGoNPqoC66Wqg6qkrUBlooNAVqIGqCeabNNmmJqKRNQO9OTSzVRHFTG1RNNmqCA0tVC103aVBNjQs5NOXzUM1UEyKgxps0xqhGo0+KWMVUNT01LNA9Kmpb0CNLFSwaWKKjimxU8U+KgHimK0XFMRQBIpiKLpptOaqBBM0RYsc6IABT1FQKCm0VOmJoIEVGpE1E0RW1U+qo7VEmiiatqfVQtVPqFATVS1ZoRPhTasUBiaah6qfXRE6eoaqcmiphiKmHoGqnDZqA2sU+ugBqfVQG1Ui1B1U+aCRwaWB1qBOKbJoJ7UzAVDURS1VUMQaWDT6s1IGgHTip4BpYoEMURSBQ6aij6xTFqDTZoC6qbVg1DNPQTLU2agKeiJCpA1DNODQTpwBQ80+aKm1QNPmmNAqcHFRp6CWabNNSoJBqfVUKWaIJqpaqHmnBqKnqp9VQzTZqieqmzUCabNBM01RzT5oh8UsUs0s0D0qbNPminFSAqOacGgnimxSDU+agQFPTjApUVEnFMGqTb0MiiCBqfNBDEVIGgJmm51GkPOglTE0zGoE0DtUaWqmLbVUOGqYNBzUg1AWliog04NRUqVNmmzQPmlTZpxQOKeo4NTCeNBAmkME1IxkedDOR0oCEDFDNMzHFQ1VRI1Emok0s1UImlTUqCVLNRp6CWaWTSFPmgbNLNOKYgk0C1U+qmCmpCMnnQNqpAmp9lTiOoIZp81MR71Ls9qAWafBo4jHWpaBU2ugBmmJqwVGKE670AtVIuacoaYRkmqiJc1AsasfZxTG2oquXptdHNr4Gh/ZzmqiGulqNE+z1IQYoBhqWqjCEYpfZ6gEHqQep/ZjjahtGV50E+0p+0oODTiqDCSn7Sgip4qKnrpa6gFNOENBPVUg1MsealoIoHDmph6jpptNQGElNrqGmmxQE1UtVDpUEy1RJJpqVUNvSwalSoGxT4p6VA1NipU2KBUxGaliligGVpsVMio0QgtTC0wNSFFS00xXFPSJqKjimxU81E0RE1HNOedRIxVD0qjmlmiJU1R1UxagnmoE0xamzVEs0xps0xNBSyafNRzSyKglTUs0xoHzSqOaWTVEqcYqOaVBOpA0MGlmoqbDwpqjqp9VEPSyabVSzQSzTh6hmmNAXVTaqFmm1UBSabNQDUtVUTBp9VD1UtVAYNS1UINT6qAuaRoWqn1UE802aWaW1AqWTSps0D6qfVUSc01BPNPmhmm1GgLmlmh66WugMDT0EPTh6gLSzQ9VLVQEzSoeqlqoCZpUPVThqCdNmm1U2aCWabNRzTFqonmlUNVPqoJUs1HNKglmnzUKWTQTzTg1DNPmgJqFLNCzT6qgKGqeqgA1LVQE10g9DzSzRRdeaiTUaaiJZqQoeacNvQFBpE1DVtTF6ipk0MmmL1AtVRLNNUNVPmgnSwc0ympaqCQp6jqp80EqWajmnoqWPCpKKhmlrqAuaWqhavOkWoDaqW1BDedProCHcVWeNgdtxRg1SzQVCpHMYpYOKssobnUNlOMVdoBg0sGiuN+VMPOqIjalRNOalp2xUAqkozTlKkBigWkCnApUqKenqNPQSzSBpgKVQSzUgaHmnzQFzSzQ804NBPNNTZps0EsCmG1NqpZoJ5pZqIqWKKelop1ooFQB0U2ijnFMcdKAQSpLHmmyQakHFBPAAoUkYaiBs1EtQAeHNAMZBxV4YNNgeFXZpUSJmPKjC38aMMCnJzTZoIRAVLSBUs1E0DcqRO1IU5oIg1Kmp6IbFLFLNLNAsU2KfnTGqGxTimp6B6VKmoHpZqJNNmgmDT5qANSzigRNRzTk02aBZqJp6bNA9LVUaaqgmqlqodKoCaqWaHmlmip5piajmlmiGIpsVLNNVEaiTU6YgUEM0s0iKiaIcmmLUxqJNFVaajGPypBByxRQsGlij6COlLT5VAECnFFKmmwaIHSIqdNQRwajqqdNiqGzUSanTbGgjqpaqfQDSK4oFrpa6YjwqNBPUKWdqjilQOTTZpqVUPmnzUaWaCYNLNRzTZoJaqcNUM0qIJrp9VCpUUTVS1UOlQE1U+qhZpxRBNVLNDzSzQEpVDVSzUE6eh6qfVQTzSzUNVNmgnmnzQ9VLNATVT6qFqp80BddNqoeabNATVSzQ80+aonmkDUBUwKB81IUtqf0qBxT5oeqlqoCVGoaqfVQSpZqGqlqoCAmn1UPVS1UBNVPqoRalqoDZpaqFqp9VFTzSzUcilmgctUS9I1A0Ei9R1VGnAzRD6qlmo4pUBA1ODUFqdFPmpZqGaWagnmlmoZpDegnmm3pAVIUEd6fepUxNA1SFQzUlOaCWakDTBamqiops0qJt4UsAUENOaWmiZFRJFBHApUxNKgfNNTgVMACghppYohNQNA1NmnxTac1Q+abO9SWMmiLGAN96gDypZopQU3ZigGDUgTU9KinGKCG9Kp0sUEAKkBUgKkMUEQKlinpVFONqkDUaWaKlmmJps02aIRGajg0+aWaoQzT4ps04qBYNLB8aenoI4NLepVAmgYmlT6SakFxVEKcZqewpZoIEUxpyc02KIalT4pwKoQG1LFSpE1BGmp6VBHNMTTmmIqiOaWaWmmxVRMU5NQpVBKlTYNPRTGomnpgKqFmlUsUqBqanNNQKmpUqBUqVKgVKlSxmoGpGn00tNBAimIomKWKbAtNQK4o+KYgVdhtNNgeFLemOaw0fbwpjjwpt6bJoHIqJU0s0xY1QxTIqHZ1PVmlmiIdnUDGc0bNKqA6KWijEZptNEBwRSxmilc02iihaKbRR9FNpogBQ02kjmKshaWnzpsVtNIijlaYqauwDFNiilfGm002IYpsUTTTYqiGKWKmQKbFBGlT4pYoGzTU+KiaB6fNRpURLNLNRpUD5p81GlQPmlmmpUD0qanoHpUs0s0Cp6alRD0sU1OKBYqWKjmnzRUwKeh5paqAmafNCzT6qAhNRzio6qRoH1U2qo0qIfVT5qNKipZp81DNPmglmlTZpZoJZp81DNIGgnT5qGqlqqCdKoaqWqgl1p80PVS1UBM02ahmlmgmDT66HmnzQEDZpwaGGqWaAgpxUAaWqoomacGhaqQNUGzUSajqpi1QSzUlNC10tdUWQ+1S7SquulrNTRtZ7Sl2tVteafNXRsftKWugA1IVNAuqpA0IVMMKAgNPmoaxS1ioolPihiQU/aUEwKkABQu0pu0oD5paqB2lLXTRsfVUC2aHrpa6Cealmg66Ws1QbVS1Cg5NPmgNqpaqEDT5qAoanzQdVProDUsUHXS100DYps0IvUddNGxsilmg6qWqqbGzT6qBqNPnzpo2PrpwwoAPnT5qaNj5FNkUMGlmhsXUKWqhZpUNiZps01OBQKlT01AqbNPilQLNImlTUDZpZp6VA29LSaelVDaaWKemNA2KVPTUCpUs0qBsUqWabNA9KlmmJoEaYmmJqOaqJZps01KgfNNmlTUEs04NQpZNATNNmoZps1ATVTaqhqpiaAhYU2aFqpZoCZps1Mp5U2kVlpHNOMGmK0xBFBPSppjGtRy1LU1AuyFRMYFS1mmLZoI6abGKnmmNVEMUqelQNmlmpU2woI0qfaltQNTEmp7UtqAeTSyaJT6aAByelRINHK1E1QGmohFNiiB0qkRTYqiJpVLFNpoImmqWmlpqiFLFT0U2mgjSqWmlpoiNKphafRQDpVPs6WigHSqZU0xWgjmlT4pYoGpU9PQIUqVKiHpUqVFPTYpUs0CpUs0s0CpUqbNELNLNKn2oGzSqQFOBQQp8UULSKUULelg1MjFPQDxSqRpqCOaWaemIohZpZpYpUDZp80sUqBZpZpUqBZpwTTYqQFFIU+aamoJ6qWqoUqCeafNDpUBQ1Itmh5p80D5p6jmnzQSFPUM0+aIlT5qGafNFTBpxmoZp9WaCeTSzUM0s0BM0qhmnzQTzSzUM0+aCWfOnqGaWaCeafNC1UtVAXNLNDBpZoC6qfVQs0s1AXXS10LVSzTQLrpdpQdVLNXRsbtKbXQ80qAmun10OkKCeqn1VDNPQS1UtVRpUEwafNQp6CYNSFDFSFQEzSqApwaipg1LNDzSzQFyKWoUKnoCa6Wuh0qKJrptVRpwKIfVS1UsU+BRTZpwacAU4qBClUsCnAFFQpsGi4p8CmwAqaWk0fAp8Dwps0r6DS0VYxUSKbNA6KbRRcUxFNohppitTpbUAilQKkdKPTVQHSfCloajU4xTZpX0mkFY1ZwKjyps0BpIpwpNEJps0A2Uihmjk1AgUQHNLNSbFQNVCNMTSzTVRokCo4XNExUcAVwdThVpGNTT6gKSuGPhQDMVRMW9WKamxX7IU3YmrBqNXaaVzEwpjGfCrNLbwq7NKujyptFWiq0wRT5U2mlbSabQfCrfYjxpjD502aVCvlUdNWzFUGQAb1ditppY86mzL0oeaqJU2cdabNLc0D6jTE0+D4UsHwoIGmxU8eVLHlQQxTYomPKmxVREAeFPgeFLFMaB8DwpYHhUc02qgngeFNgVHNNqoHKDpTFKWqlqoFpFLGKWqm1VQtxTZpZpUDUs1LGaWkUEDTYomkU2kUEMUsVPSKWmiI0tqfTS00DUqfFLTQRxSxUsUsUDYptNSpqojilinpUQ1NT01A+acNUKVAUPT9pQaVAXXS1ihUs0BNQNLIoeaWaAmaVDzT5oJUqjmmzQSpVGnoHp6jSzQSFPUM0s0Es0s1GnoHpUs02aB6fFIgjnj4HNLZQGdgi5wWY4AopYpUsZOxBHQg5BpEEY896B8U9RpqCYNLao09EPtT1E0qCVPURT5oHps0qVA+afNNiliqHzT5qGDSqCWaWajUhVCzSzSpUD5paqakaCWaWajT0D09NSoHpUqegWacU2KfFQKnpAU+KBqVPinxQNT4pwtSC+dFRFOBUtPnSxUCAqQFICnopaafApCpACoGwKWKmAKkAvhRQsUtJowC+FSwKbNABafTRDinCips0FppwpouwqEhxTYbTT4oeulrqgu1LIoWo0tVAcEVLNV9dPrqaNj6sU2qha6Wqml2NqptVDzSzTRsTWafXQs0+agkTUScUs0/Z551RAtUc0XsvOnEYxvvTYDmmyasaBUTGtNmggakDUWUrUc4oguabnQ85qQzQLFSwvWonaolsUEmRTy2oZXzpF6YtmqI6M9ai6Y61PNPsaIrEU1WSAabSvhV2mhNdS7SginzXNsUvk4qQOnlQcgUtdNKOJKlrqrrp9XnTRtZ1VEtQRIKRkqaEy1MHoZeo6zVQfXTB/Og6s0g29NCyrkmiahVYNUi9TSiM2BtzqrKzk70QvvUThyM1YgSxl/KpC3Od2ohbHLahlzmqCCBMVIooFDEx60xk86CRIFLK+FDJqOqgPhfClpXGaDrpdoaAmlTUXRQKgHNJn2oiBNDY5p2OajitIVLkKVRNA9RJpU+KojmlUtOaWg0DDenxThDUiuKgHilUqY7VQs02qlmmxQPqpaqjT4oJaqWaYLTqKB6VLlT1A1KmNNmqHNKo5pZoidNTCpbUVA0qngUxFERxSwKemoIEU2Kl1pYqojSp8UsUCqJp6agVMTgZ0lsdBzNKl1GcgZ5iluoQ5OQCFZc9G5ilrBUKASep6LTYwWG5GTgk5oTFcEYfXkEDXp1DOOX+81zyy4jUxG1BQWYEgD8IyafnyyPWo5wV3IGelJD3TuxwSMvzO9a3zpNcJUqVLNbQqalT0DCnpCnqBYp8UwOKfVQPpqL5VCQNR8PGpZoU+DE2wPhmpeliaIsYMaRCNFOwB8RmhqV1q2hiZHwwflgAdPjU1YFmbKknG4NALfwtZCqkhw7kctx1rjllfWOkk2shjpY90lSdlO21RijWPISLQGGsnxJ51A6Ht3wVdTk9wg5Pwp4FK4Z1wwQLnB/Wtb5ia7HxSxTaqfVXVgsU+KbVSzRD0qbNNmglSqOaWaCVKo5p6olT5qOaWaCVKmp6B6VNT0D09Rp6BU9NSoFinxTA0+agQFSApqVBICnxTZpZoqVKmzSzQPSpZps0RIU9Qp6KmDT6qhSoJA1LNQpwTUE804NQzSzQEzUgaDmnBNAcEU4YUDJp9VTS7H1VLOarhqkrU0uxqcEUPVSzUBM0zb86Hqp9WaaC0r4U+keFMDUqBaRS0jwpU9AioNN2a0+acGgh2YpdnU6WaKgEqQUCnzTaqIkFApEZpA0s1FOFGc0+ajmnzRTinzTCn2NQNmmY7UuVCkfeqhnahE0zPUC1b0ztPNOHNC1U2qmk2KXzUCxps0xNAiabJpZpiaofJp9eKGTTZoC66XaUHVSzTRsXVS103Z+dLs/OsNEWpDLGloNOFYcqCQWnxSyetLpUUgoqQRaSDPOpsQBUA3UAbc6GSad33qBaqHyacUwNLNBMOQalrHhQtVNmgKzZpgwFDpt6IIz0MtTEHxpsVRLVTUwGafQaBxT4zSEZ8afQR1oqJ2pudPppAGiIEkVEkmiGmyKAeDS38KnmmJqohg1E5omqok5oIA05JNPUc1RINipaqFSoC6/DnUSxps0qgQyTRCuaYDNSxRUezHjUSlFxTGgFppxgUiCetNoaiHJptVLQ3lS7JvEUC10i9LsH8RT/Z2PUUNI5zU0Qt6UQQqq+Joq+7jFTa6AMOlc5oeBR5gzcuVA0P4VYlPkUsim0P4UhG56UDhqcEGmMTAUxVl5igdkI3oeaIJH6ZqRKsN1w3pQBzTZqfZnpUWRh0qobNNmm3ps1RKo02abNVEqixYKSiCRuilsZ+NLNQllMMTSLzXcYrOXSzs8MjSxh3i7In8OrP6Chjt1l7lupR2wWc7+ux5eFZw4peSKGD/eMfcEQwR45rWtWuDb3AeTtH7hQ6QMZUHHzNebLOak/TtMedmnJEeezMmDnSDjNKBtcKsIzGCMhScmqwbiaJA5eEs5GQ0eMbZ6GrqBxGvaBA+MkIMCumOUyy2xZqFSp8UsZru5mzSzSIpUCzT5qNPQPmmzSpUD5NQkCsulwCCQCD13qVCumK20hVtLaTpJON6l6WdoRNYWuYobiEZJOzb00MdlNcLELgSFy33YckDY74O1Z0Vo0Rl03lsO02bVIpyN/PbmK0LE2dtFaxteW2pHZm+9XbugePjXkttmneTnYkr2ccT2rTQphdOhiB0prO3tIDI1q8Th8HKMDgeFERbF7ieT7TbM8hGxlU/rTxQQwIBE0ZOADoINawytykTKalFzT5qFPXqcEs0s03TFLFQPmlSxSxVD0qanoFT5pqeoHBp6jT1RKnFQzT1BKlUaeqJZpZqNOKB80s0hT1FNT0sU4oG3p6fFNigVPTUqIenphSoHp6anFA9PSpwKKQp8UsU9QIU9NTigfFPgUgKkBRSAFLAqVLaoIaabSanTZqiIFPvT5ps0Q+cUtVRzSoHzT5pqagIDT6qFmn1U0bGBzUs1X14p+0qaXY1PmgdrS7WmjawDmkTVftKXa00bGNMTihGWm7Sro2MGp9VV+0pdpTRtY10u0qt2tN2lNG1ntKXaVW7WmMlPU2tGTzoTvQe0qJfNNJtMtUCabVTE1pD5ps02abNBPVTaqhmlmgnmlmoZps0Es01KlQMaWKlSqA+uo6hTmPHWm7M+Nc3QtVSDbVEoR502DVRPNNmo70t/CoJ5NMSxFNk0s0VHTmlp3qQp9j1ohsCmNECrjnvSIAooePKljyqeaagQTNP2a7UtWKfOaCXZKaXZL4UkYAGnL1nlToiAcqfs1JoXaEGpCWnJwi/cYih6qI7hqhkVpDZpaulPgU2kUDBV61BkGdqIQB1psUQEo1Ls3o1LersB7F8cqjoarGTUcU2K5Vs8qjpbwq3oNRxTZpWw3hT6H/AJTVkLvRVbGxps0ogN4VIVaKAnOagQAdqbNBA0+antQbkqqLkqMsOZxt1qW6m1kEyfCmJNNE0Mj57VNQGxD8hRTGhTIlyQd8PzrnPI16g0+9OVxTYNdWCFSFRwaW9ATNPqoRY02aA+aWqgh6WqmgXNNmh6qWqgJmlqoZY0smgJqpwR1oYFEDAUC9BSx5UtdLXmoFpqeMjBpg1MXopmjQ9KG0SHpRB3qfFBWaAAULswKuEZpgg8KvsmlTQKFd6ktJWTAZVyMjNXzEtBu4k+yy5zjQc49KW8EnLCjvbgxM0cmQm5VYkyPPlVzh68RnF0DdKhjIGOxXvDG3SsyfVZ8ZhniUr3lJQ+B5j610vDpC01yzQGLuxkKSDkYPh6V43dTtvtjWMc1zdxxnGe9CuB5etWR2gAErRsehRcZH71Uue04ktuqRvCoLyLqI5jH03xVzsmRVVgRpGN/DpXXxfkxn0iaVPpNRKmvS4mNNmpYpiKojTVLFPpqohT1MKTS01BChXahrSUMMjQfyo+KFc7W0p8FJ+lS9LO3PKyW7IkysqtsCBuo8cda2bPhapxC1kkVHBEinHI9QfkayeOoVt4GbBYxLyGBzrf4cs+eHtLLkFWwmkDHdHWvF/r0pfYILe/uriWNBGVDYI2Cgb/lQ7VopUMscKRZO2nqMZH51Zulnaa47RwIu4EGkHOWA/WnNvHBGBFsoLADw3P71rxfmmf4oU9KpBTXs286NKpaKfRTYjSqWmn0VBClU9FLQfCqaRp6kFNLSaGkaVTC0+imzSFPRAtSCjwqbNA4NOBRSKiRmrs0jinAp9NPppsNilg1LTThfOpsMBT4qYUUsU2ugyKWKJilimzQeKbFF00tIptNBgVICp4FSAFNroPTThaninxTZpHFPinp6galinpUEcGpAUqcUCxUhTCpCikKcinGKkdNQDNRqRptqqGpUiajmqh6VNvSxQKlTUs71UPSpZpiaBYNLBpwaWaBsGmwankU2RRUcGmqRNNmqht6apU1BHNNmiU1BDNLNTpqCBNNmp0xFBDNKpYFLAoI0qlinoIUqnpFNpFNiFLFExUSKgjilipU1A2KemNLNA+1PUc02aA+smlrNNT1zbLUaWaVLNA+afUKhTjFA5NLNNmlminpqWac4oFmlim2pH1oh6amp6KWaWTSqVERyafV40iDTaaBahThh1qOKWKBzp6CmpjSoHGKljwqFLNA+POljHWm1eVMTQLNLNKlQPmlTZp80BA4ApiUPSoZpVFIimp8ZpYoI4NManimqojiq9/GklqwkQMNuY86tUG83tJQeWKmXSztVi4dbJKrrEgwNIGmrC2sazMSgHdxp0+B50VVGhAu46ajvUipzuD+deSdu1NtjnTbVLsvOomM17NxxPtThgBUNBpaTVRIkHpS28KYLT4qKYrmkFHhUgKkBmiB6BmkYvOpkU1NiPZjxpuz86JimO1APsz40uzbHOp0smqIaWFLBFSzSzQRyaQNSqWKBgSKfNLTTEYqBZFNqpYFNgUD6qFdsPsk2eXZt+VExVAcSW1uJFuUkGJMrhCQV2rOV1FnNZ/FExe2U3R9H0YfvW7aMBeXGdzoj/wD1Vi391aXKw9lIwMMuUUqckdPTpVu24rAkZScyalGFkVCcr5+leZ3i6cG4gC404lG3wo8474/0is2DiMLXEErasHUu6kAAjnuP1o8/GrMzLGr5OANkJ/SteO6rOU3B8ClpBpgSQKVepxRKb1HRRMU+mgH2VP2VTpU2IhMUimalmlQDMdDuITJayiMFmKkADfJqxmsqzvbiEyhraaVhKzZTB07+vlWM89RrHHal7RxleF2z4xsFPlyrbt271hgbKGBPh3RWRfXttxK3kjkimVEbtAABkZztnPrV+2vFVkaC3upVZQNAA6ciN682+HVevlLhsA76N/RxUmjIj9041t+dUTfveSyRpaXIEYwQAMg+eD41CfipjhjV45G1d7Kr1+fnVxsxy2Wbi8UwdxUsVGCQzRLIQV1DIBG9Er1y7m3DSNNUsUsVRCnqeKWKgjT4qWKeghinxUwBTkCmxADFPT0qBqW9SqW2KAeDSxU6W1DSOKWKnimoGxT0qVA9Kmp8UCp6VKgi2ympVFuVPmqHpxTUs0EqVRzSzREqVRzT0Es0s01LNBLNKmzSoJZpZqNSoFk0smlSoGpqkcVE0CNNT0sVUNmmzUgop9A60NB5pVMqKbFURzSp6WKIalT4p6CNKnpsE8qBUqSqWJC7kcxRBbynklNgdQkfRGzAaiBkDxoxgkX3lx6ml9llkQFVyCR186bXQQJwM7HqKWaMbWb+T60Io2SMbjnTYbNMTUdQPIg09VCzSzSqtcXkcDhDkud8CpboWc0qpw8QjkbD9w9MnnVoSwh1DTIqkZ1auVTcVKnqne8TtbMD7wSMT7qEE48TVdOPWvYh3DKc4086bGrSAzQPtluApMyDVy3qF3fw21u0uoN0AB5moLeKYiseL2gjZQXgdT1wQRR343ZrIq6ic7kgcqbF801czxvibyyAW1xiIYwEyDnzrP8A8bvhgvM+wwMY+taHbUsVyF5x6S6tVjCtGfxENnP0q77O8Q3kjmclcatTMTpx602jogBUtqoHjPD1UsblcDyNZnFeMazGLGfu4yxGxqK6QkGo5qmOI2v/AHoqX+IWv/fD5Gs6aW6WapniFsB/E+hpDiFsd+028cU1U2t5p6qfb7UDeZaE/GbBBvcKds7AmmqrQzSzVJOKWLju3MZ+NRPF7BWINygI9aaF+lWcOOcPIz2+N8bqf2qB49YhQQ7sc8ghpoalKsp/aCzGdAkc+ASmHH7QlQRIpPvdz3aaGrmlms48bshuZGC5wDoO/nQH9o7MadCyPnntjFNVNtkU+axW9o7MY0rI23gNqT+0doqqdEhJ5gDlTVNtrVtTaqw19prU51RSjw5HNSX2kszzWUH/AEj96etXbazTVjH2jtAhJSTX/Lj9anH7QWLICzsjHmCp2pqpuNbNLNc7ce0umYiCJXjHJiSM0a09ooZG03C9l5jcVfWm426VZknHbFDjtGb/AEqac8bsxGHDOd8EBdx61NG2lSrFn9ooI3xHG8g8eVPD7QQyRsWhkDj8I3zTVNtmlWV/jCsgZYmBPRqC/FpidtKgnwrFzkG1T1lW/F0P8cqB/MKeTjUKkhFLefKntO1alPmsuLjMLsAyFfPnirS31q+SLiPb+oVZZRbDUwIqmOJWR/8A6mL/AN1FS6gk9yaNvRgapsfIpiaE08SAs0iADqTQ1v7R3CLcRljsAGoLFVOJZ7EEEgZ3APPajyzRwrqkcKKzbriltJiMMQc7Eg4+lYzs1pce2pGEMa9NvCidmsndDEemRVW34nYmIKzDIG/cYfXFEjv7bmCxx/Q37V5o7HmTs4gnalScc2359KZ7Zl92eYHGc9oaMnELZ13J8sIT+lP9stGAOsnp7prW00BEskkijtTsMHS259alcxzLbsYZHMg5BmGPrRI7+01aNeCP6TUmvbQ5HaDbmCKu/wDTQMcE2kMZXxk9QRzqZRkPedmz41P7faKSnbJnGceFBmvbY4xMnPxq43lMukqWapScXsY20tcKT5An8qKt9aspZbiMqOZ1CvTpy2s5NNmqrcRs1xm5i35YbNGaeJPelQbZ3YcqaNiZps1Ufidki6jcx48myfpQJOOWC8pS3opppNtHNKshvaGzA7qysfQfvQn9pIR7kDn1IFXVNxuU9c63tNz023zf+1Q//JpelunzNPWntHTUiwHMgetcu/tHeAD7iNSdxkHcfOj2nGGvpYYJogJDICHU7DHrUs1Nkst06HNI1iSe0UMchQwSAjY5I2oMvtKukiO3YHoSwpqm46A01crF7RXaNmQJIN9sYrSh49DPMij7tCuXLAnB8BilmiXbXoUUix3M7vsqoGPoKwZfaWTbsoU8yxNafArpuIGWSVFBIKkDkRXPyyzFvC8shRCLpXTJjDDY+u30rqriBXtJo40Ckrtp23rjeKQpbcUCxP7jDG/LxrtpJFiid2JCgZJAzgV5rOHZUS07fg0UAfS0bZU+asdqO8NtLNFKkaNsMNj4VUvoYrngQDy9mnaatXL8RwPmRViziaKOIMwZsAsR1PIn44qT4U1Kufb2jkUjNsMY371FPHlezMiqqSZ0gNnA884x8K92nn226VYdtxt5FC6Edwu51YyfTFNa399E7GcxyqeQzjB+VBu0qxp+J3ZI7GOJR11HJrPe+4lAQzThgxwBzxmkHU0q5Wa4v1jX/MYCDGQxyaeOW9RQwvgJAf4bOScePhV1P2cupqnZTdgL6XGrQzEjxwTWD9q4p0uCd/EVu8DTtrO4SbvMy4Y55k5zXHzdRvBgMyas9NOMZ94+Hniuv4awawt8HYxj8q4jjNqkF12KSDUirg+B5mu24WVfhlow5mNTn4Vw1w6BcLt+wvLpAQMqDt03O1K3iiis+wUI7REqSRufA/LFGgEZu7hhKrHQFZRzXGefzqlYWn2a1VdYcZIUj+XmB9TWZNNLsh+8PjUNQ8a5HjMskfF7rSzL38bHyFVrUPNIV7VY8KWy7Y+HrXvmP9dvLbzp3OqkTXDC7mQ5SaQf+o0731xJCI3mZkG4BNa9GfZ2b3lvEcPPGp8CwFD/AMTsQf8ApUX/ALq4jWaXaHNX0Peu4XiVmxOLmPujUTnbGf71FuKWK87mP51yEBJt7pvCMf8A3WhLlx+5xT0h7V2o4nZFci5i/wDdSbilkvO5j+BzXFEENp5n1pg2TgdavpE967T/ABaxIz9oX5GpjiVkf/6mL/3VxRYgjpUgrNjAIBPPpU9IvtXaf4lZ7/5mPb+qpR3tvJEsnaoqscDUwHWuNSF2wFOQeuDikLaViQF+PKp6w3XVy8Zso30mcMf6dx86geO2WBh2J8Aprlmgkj95Pkc0a7gMUNsQjKXXJyPOmou66QccssbyMPVTRU4pavFJKrsUTAJ0muaThjsupp4QAM+/0q6OFtDw+cM4YkK3dOQKzlqE3Wm3HrFRntGY+AU1D/8AIbPwk+VcrIOzbSdzUSfOukxjPtXWr7QWZbcSAeJWjR8csHOO1K/6lIrjMnenBPLFPSJ713kd5byjMc0bejCidop5MK8/7TBpxIQcgn509F93f6sjNIsAOdcJ9qm06O1fTzxqOKb7RIT77/M1PRfZ321PtXG297eRoNFyQpPU5x86i3ELxDo+1SHr71Y4X2dptTiuETiN5kg3Eur/AFGjR314HU/apA3TLZqm3a4pVyA47xCOXSXLY2OVBp/8bvWJxP73QKNqmzbrqVcg/F7rIDTvnwB/apDjN0vOV/jim4OupVyg4rcu2kNKc9c4qUfEr2In7yTT4suRU3B1VKuaT2ieIguRIOWAKBP7RXPYdmi99jkORuPLFXY6zNLNclZcduEJTIPrvVpOMX0OsTRZD+4xGMVPaG3QSSogy7ADzpnlVCA2cnwUmuUnv5rgPEzkMd8jp1q1ae0F5Y2oWVO1LODrOR6intBvzXEcMZdyQB5GqZzMstw8kiRhdShckcuW1YvFfaK4vlURlYY1yMAnJz41Sj4temHsBO5Q7YydvSpujtuD39rcWZTWAyDLa9uvOjXN9Y20HaPNEfJSCTXnkhmCD7zSp6Z3NQW4ZQIyDtuMmm127aHikLwF5GVWG+kHmKt20i3cRkh3AOCOoriEkds5IzzwOdSNziIqZCOXLNZ9qjr5bu3ikaOSZFdeYJxTm5hDKpkUM4yozzFcikquo0vkAYydjUzO3uidsAYAAzt5Vf5B1YuYiC2o4HXSayDx8C+kUJrhB0rjmSDzrLaeZgwe5k7M9GJGaAbdRl1fG/Sn8g6h+Kxw27TTxPHg4wcGqhvvekW4CqW56wPTrWFJG88f8UsF30gc6FI52UDveDbCr7jabihDNobUysMnOc1dk9oZdEenSrMpJxnY5wPyrl0bQ4DKpGelTcrHLrwdJGdqzabdTbe0cK2o+0ljKDjGOdI+0qCQDs27PTzB3zXLtKro4YsqgbkVXmkRYsozEjox50nK7dNce0lw0/3BVIx0PM1Su+OTcQZYwwQRjvEEjUawUm7QAEaf1q1DbOcsMIvlzNLDbQhv5LeUZYkDmKV3xW47ZplYopBVU3G3jVOR5EjBCknO2Rk01wrCJZuZU4IG+KmN0gp4xdFCDMw7uN6DJNrt8gnVtvmoxvGX0mEEnnmgu4YPCg7ucA53q80WopGeIg7ldyOtBnn7ZFMjHA5ZOarI0kWe+Njyo8LxvqLjTGfeA6VehCFUkzmTs/QZzReyCIcsXwdtqrq2G7u6E4BPWrMUusYzpwfWlA5QTpKjNOJizaSCehpnkTToJJwTk0KKdQ5OMDy60FoZXBCkChl+0zjIYU/2hSwAppXK5bPI/OshuyLA4OW8DtQ1CPs4wfEUwmbKnHKpTSKwBxg56GtcoIqKjDTg+OdqIYiPdmwD40KLZQdY+OamUw/eyRzyDWdgbQyHmEaoBWjYBk26YoxXYA5x40u6c9SPOrtVEOx/FTguDn9at3FpBAdPfZ8+OBTq8eNAjiYeGN/nW/5JF0ALgJz3z407SsFGhjg9M1K4iR8aYghA5A86nw2BLqRYnXUc6VUczWZn9NKxc4G2/rTaz4Ct1/ZfiQl1xwZi8Gbeoy+z88Ca5onjUHritfyyHrWKJmAxgfIURbmQAaVG3XQK1IbG2IIUgtgsN8jAqpdItvNpAAGMnSdjUvmhoNLm4mdVjCr5hdh61eRJY43e4l7/AEUEcvGhW85SP7tNz88UZo4w4eRm1Y5DHyrnl5RFJLcvqydYGdSHn5VF7eGVnKySK5PUZBpKtor9ocoR1BNPLKuzRvlQeR51n+SipJAUciV+6vLzFMlo8uOx3B6nmKndGViMhlPTI2IqVlIYSxDjDb1v+TI1EHsJlUFe83UCkbC40EtpB6Lnc12dqkUvABKIYjIY272gZyM4rJ4PZRcTte3m16y5BCtgbVf5Ml9WClpOR34tA/mO1TNpG+RBMGYdDtmrnF7WSC3WWa0ktsuVOpy2oY2rIV3heORduq52yK171fSLcPDp5ThhoHmOdG/wWd2xAwk2zjcGrFrMZ4gRAdXgGOK0uGIJbvDo6xujKxOR9a5/y5bZ9eWY/s/OketiyqOZK1VSyEbd+VWH9O9dZd600WEasbaSIrr97S3TJ51Rl9nZ0tyy3MZAOMaSKe+a3H9MNkt9YGjy50OW2GruHA5eNaQ4LMWwpJ3wTpI/PnTR8MmDN30GnkTU9smdKj2UDR4R3EnQtyNL7D9nIftiSOagYzVp+H3lq0jFO0CnBwc48xV7hvBpL61SZrjQWyMFc8vjU9s+mtMd7gkEjYVXKzTSARhmzyAGaLcW8qXUsIViw2GxGav8Lju4Quq2YNnAfGCKmtEirJa3Oj+BKAOfcO3xqqXMROsYGcb12CXd4bd43gRu7jfJzVJOBJxOLvqtqwbfCbn61Jfjdw053tlQ52wee9SOmXDYII3yetPxHhD2UpU5YK5XJXAPnUS4A8BitddOdho4WDtjBHjRZLUBIyrAalyT8SP0oFqzSXK26DWSDjB5mrNzKEt4BnThW5+TH96tzyQmt2ZcFwM8qBINHcyFx1FQ7cnBL/XNFZ4nXDas46AVmZ5fRJ5XCroYt40rWVWuY1xkZ/Sq6nSpMhKqNgaVs7C/j1qQM4OaXnbWPbuIrOC5htiyoQpDHKg525VqBY0HdRQvgBVDh+9lGQ+e7y8KuKQR3jjzrhHpqMcccSMqoApJO3nQBHZWU0hedI5JTrKyPirIUkb7geFYvtdbLKLN3k7Iocggc8Y2reoy1Oxth/nNcJjZdOvI08/GlElncTtLC8ErhdJ0kHAzROIQoeA3EcaqB2JIAHLbO1ZPsbCicKchctqZcsN8bHGa16ptovDEk4mMKl8adlHLNZHtTEv+HxNpCntNjjcbVtkZG5B8OtZntCklzYAYClWyNXLrScXaXpxDhlYjBPwqBz4HarpSVQBndT8KYMHzG4xtgivTPK8+lNdTHCgk+Qp3ZuTZ+NXDI0WnGncYJXyp20Sya3GWXbfkafzGleK0eWPXqwOmaJ2ESgEhz8aKrrqIRwqnltQ5UJQ98NvjY8jXK+S2mgHhO5Qhh9aHocc1x61ckglt1Q6Thh03wadHHutup5gitY+ZNKPeyBjJNIA5wdjnG9XzGgJ7JBv154pCwdpQ+AynDEZ+ldP5Isx2lxSBo4rZiyEaMd0AYPh503CPu7hZAuoq2RuMjY9K1uJ24nsVC98xscbYwP8AeKzeFKH4gqBc6wRy5bGudztwdJNZK/FIWW/kONIc6gMftQobTtVJM0ajz51re0ELq8TKPEH4YqnHZjsyzyhXPLG4x/vNaxzvqzlNUo+FK6BhLkeQq5w+ySOV2UFhjGo8vSkqxKgEbyLnbZsA1o8MltILPQsiK2TkyLkjfPhvmsZeS2a21jJtjy8OjGAzaOuAa1fZuNIjIsTh1wSD8qqcceG5eFoRGDpIdV5Zz0o3sspimkRiDseXqKznlvHtrHXsxuK9ot43bfxMnV64rt3LHbbGdwa4/wBoQP8AFJ8fzf8A6a62aaOFg8joMjADbfH4eFc/joDMp/w7S6rtOpwNxjtBVtRvF/vqaqSTRy2UhTQZBIhZk5NuN/LlyqyDgxev6ms9VXAoy6sSZ9Qa1ktSvCcmAc9RVicn+9ZptGCs2sEg5AxW6LpDAoWRZUU+4wPfHy2PhXozz6044Te2Ik0UbfwQjDn40dbiJ9zz8xQLq3L3s7xY0s7FR1xmq4tbhie42BzJFddysbrREkY/Acn+mmNxEraWXBx1FUwhXKM2WYZ8aJFaF/vJ3KkEd08yKm4vtRzdRjGVOD1xV8png5lELEHvHB3A5ZqlBb26Sjulzq2JPLfpXVBAkIR4wyYxI4O+/wDL5CueWU+N489uRt5JHjComrTsTkVu8BZ4refCapFBOPE71icTtY4r+YLsuskEZ3HPat32bcMsrA5GcjPqanlu4uFcvxNy95rf3myT64Fdtw5ez4dahCGIiXTvsdq4zjA/4lJn+d666zLDhFkqDLGFAo1ad9PjXO9Rv6NbmXtAdAxJqLZPLekFwhAG2T+QqwYgNCOkgj/7wEg58/I0FxgMBy1H9KxYsc1xdJftt04kUKGO2KHwW3VzK7RsW0YGfd3pcV1/4jcEscdqxC1t8HiZ+HpME7RmXugscDHPPn5V6LnfXUcZN1yVxbPG+BG4AG+SDv1oBGMcwfCt3jsaW1zEU7TvR5w53Byc5+lZiRmdjoKqRvlq3j5b9c7ORBw5SoJnAz5Uv8Lye7cKceVBKZODJuOvSrcHDJJQNNzHg8+90rXvr6skvwobFltbjEsZDIuDnb3hVM2z9mWEkRXx1Vsjhohs7vtJl7I6QrE8hqzVUWdn3eyv48t0INT+WNXBnfZpRvlfgwqLRmPSSOda8Fubd2VAJDq7xKBsY8K2rK3jkiVpYQScjaEbfSl8+qn8bjdLNjOR4VILJo094gHl4V0fEbe0hul1poU7E40jl4Uzx2ihezUEP1BOBjxq/wAuz+PTCgneBtzlT0Na08hThdvNoUF2YE49MUNoi1xqit1Ug51BR+vKtU2wuOFRxqFJDEkDHLesZZtY41zaSSLd6yNTNsK1OLEtBAYiSB3SV3xirNrwyUsjSKqFTyxyqXYP2Wl+iFue27CsZ58rMeGPeo0MFszD3kJOP9R51u8NtiOEspH8UN5nltTyWpaytyRkgHf41fst4YsMwAzkD86ly3F9dOHmB1gsd+RpLEXYKcb8jXSScLtu1BYIMZyD8elMOFxQoJVAIOGVgeldJnqMejItLHVdINSsC2KqPBKszpjGkkV0cEUX2+IRn3W7xxjpnlUbiySJ5Z5kEo1aUQHS2T5DnU/lu1vjmmIlshTW6N6Z39cUp4kRAIoVB/n1Ek/CiFJUdvu39cUe3gmLLIoU5O4O9P5K5qUIicoJI9IA5/zHzqDHscgb9c9K1bgSmdezgVWJzgDFKW2lMDK8UTSZJ1fiPl8Kv8m10xjI4JKZx4YpBiFOo4ars8c0KDWhAORk1UXEkg0rjB3JpMk0EZHXGVJ354q1HGGw/u+WKIpijA1AsfE9amsi9npjVVOdsis3NFeRXkkwrDYY8vnU44V1YY5bmcAimkuWjIJxq5YHKk0jyFfebJ6Vm5UW0WJiQsOW8RnNRCSxoNULFTyyuTTQTTpuzMFzv61oJPKWQd5wMYHIA/7FSZN4yVmGCVpFeJGMbDOx2HjREiklj7T7QnI4Q+taBDxF4kfCKTgBdutAkiGjdV1eOMfTFadP45+2csBjGphknn4CrUjYRQuk48Rzq1bQdpKLdghVuun96e4srMQu8hOuKTQNO3TPKlqXDX1jxxESEoW1b86vRyT9h2almKjTREmt1GkYUZ6r1qb3LxoDDFnVkbKMUtY9YzuxeAMSjknfnRY72SVTDLAsinom9NPDLO3bMjEDbTnAHnRIjJCQVTRkYOMU2yiy26lY5bQquxXJIoDwlZj9mR9AAIOM1O6V5GaR9WMbZ6VCG4kt2DJn/VjJNXYaVZZkWRkxjuk450haa17RbeZmHNxyqUjPKDIMkE75O2asxSyJF2GpwR3gqDNT20KSwTQMCkUhz1YbCipOy9110sehGM0s3LiQzCUacncbUWHsp4w0odtAOwzt8qW7UF2XADqAx32NBXuXAZWIBGcZq+LeGSQMkMjaRjDZx8qhKJlncpad1e6ML0/WksRWM7YwqA+AIzRIr1QulvvM8xijrA7KXNiC/MZBAqvNbXA3isyh6kId6vFEonw5WM5GaklzEzt3APHzqKW9wgBSFxnfGKcWjAZWFgRzwN6nCxXljRs9i+HU50k9KIMBQrjLD5UzW0UWXlDKx6HmPhUrPsJn0TF1X8JHXyq72aPE8Ucja0J1D3c7UO4CFgVTtIpDyxuPlTiOFb8opJiwAcncjryrVF3ZwRMtvEOWFzy9fWpvVNMYwAyO/eKj3QPCixy9oxzIVfwAzihJdSW8plGFcHGD+dWIuJSRREDSHP4zjIrYrZubjPYhzjmB+dSjDuF7TUo5ElSauHik5fHaAqMYYgZ5VIX0/wBnZdaBiPeXmPSpuDJLTQ4YBjgcyKgDJITJHGxzzIG1X7eONx2Zly55fyj40J7nsZNMbFR1A5VfY7RsLaWYs6rnR4gkZov2Pt4XHaRxyYzozknyoMt4QoALeOByPrQo746gNh9Kzcsu4o5t2j+6dcb5HeG1OtlKu/dxnnqFFSXWoMqBhjYsMmoyLOCOwRmQ97YbelJntAXtGLOTIndBO2dxVEvjPhV1+2we0jKr5qQKmsEE4KaFRiNmyRvWvbQqQbnO2POp3BxGMkEjHKrUPCZQcG5tlU9def0qc1oPcdwyge8qnGPlU9ptbGUmpiAoOTyFGEMi4LIRv0/ejpGiHEaE+LFq1LYW5tgzxY6E9oN/hTLPRrbNhSVs6F51NldGGsMNudaiT2xUIiHSNsauVB7W0cHUkh8Bqrl7p6qRwMaw2DzyaG9vITrhDSAnYqM4rShltWQsyurAeORQXugkjC37uWy2BjNX3NRO84DxaH7yW2LgbDSdX5VSjtrhZkZ7WRE1YYlCB4fnXewqpU45HcU5hXPIVn+R2/jc3aWEcykdmqjkcg/vVyDhCwXKvGqDT3lIU7fWtiKKPTjYmmmkitl1yNgAHbrU/kt6a9J9DN7cxsqySDSB4VGe7jnjaK576sOWOvSsK8412trIEwSXK8t9PQg+NatjxO0urbLWyhhsRnf8q6YXc5c8tb4QEFoF7kSrzGwxzrG4zY5BlgKhFXJGTkmteWaJwTFFKgHPVyqlcZnhdO9pZSMgVrUZZdsk81uRbWskj40l1UkD5UWLgvFLmVIntpFA3DuCAK2fZ7TwwzLIJCrhdyMbjPn51sf4odzCgx01nnWfWGmXF7MpjPbSZ9R+1R4VwadOKabu0WS3wwBZc79DvRLz2he2zGIU14yWJOBWX/8Akt+vcE5brgKK571Vvr8X+O8OlW7jWDh7PBpB+6QYBya37bhNjGEkSBVYDPKuOXj/ABDJxcMMbkHBrQg9rbnSqyJGx5Z8flWplIm3SSB7YlIQgQ74I8edVIz2YkCtGuj3goxisiX2naTTpjjLnbBPOmPtAEQsI4w5HewOdZ9r8rXti1zKDpW7RXTkC5A/3yqMsVodJS0Vh0w+B9K5e84vLcFC2rA2AA61Ow4lIsyN2b6TzBztU/kzNx06G2WVIxbBXx3VxV0KGXvAjyNYTX+b6Hu6W05VgNqvG8fOWSMnlutdMdtXQ8vYqcLF3geZO1Ot0ygjSpB6VV+0OwOpItv6KruvaEYITrsNjXSac2kiRSZbshjljepiCJeUKfEZrDubWO4VVeaRdJzlDg0A8PhRdIlkPmWOabg6Zkt0UnsVqsJymAmlQOQrBWGeGNY7edgoJAB35jzqds88intpNYGCNh1HpWfab01rhufaNX8RVYdM1UuLaKdcHWB5MQPpVf7PC4bUMawAcDFKe2ikmEj5LLjB9P8AnW9xlJOF2y+52i7/AMxqwtjDM7YZ8xnBB5VSeziVu1UsrE6tmqvPBZyuEuZngVRkFTzJO45VnUXdbT8OiePQ4VhjA1DJFcnxyw7FQI4BoEmA4lDavhjarQt+BKS/+IyHTzOc4+lZNzcImEW4dlJIC5xt0rOfHSbE4NbvaTfa5l2KnRuOXjip8YRJY4jEMBmfII5Zx/eslmkLasaQOgbc1AzlHGAcDlms872zbxpKOKUMQzAevSjnRHgYyPEnYUOO5V8gqqHxI7oqMwkmPdMZHUAkCl3e0EaXWwIddPLlzosE/wB8sZGW1bYGc+FU5I5VCx8gN845UWE6SkpbUVcAlRyP+xVkmlk529EsE0WwXJ64B9athSw97UKzuGSRLZo0kxIIye6SPyrTSaIqGD5Hkh/auOnp2hkaiB8gaoe0zlLe3ZCE3IJPpWkOzLa1289JH6UDidvHeW8aCVVYNnJUmt64SWbEYrJwmQEg6oT0/prP9kSv2GVdevEvPTjp4VqxBFs+xL5OjTkqfCqPCIIeHCRO3D9o2rdMY6dBWoytSLhyQMDPLPSsv2laSPgzmNiMMudXLnWsZIySDIhHhg1n8eEc3BLle0U4UMM8tjms2cm+HDfakjxliT1xU1nilkVDn3TuWGfpWYxdthoYfDapoulMnHPIIXl8a6+rlpe0qsgOcx8wfGpTCKZdiVz4cqqyM0iRsdIAIGFG/rRHVQTpAYrvg8/T1rNlZC70TaJTg56/SrVk8Qn3IbI6jbOOdVpyZUUrpyB0NQE2lTnOfy9KXH2i6q6b55rgpz1NpAztVrs1wDMWZhzCtsPKs1JsWxfUuSTnz8qhYZluVRI+u25qempwSVvPaFO3MK4b7OJAuOWwoNossjxu3dU4J8TW+I8zb7AxaT9KybS3kE76yqhDgKPKs7dPXlopokRl1ORnBAHkNvTesu3SOLjdqbZAAxIIz61pwyRrqUSZfJOkEA4wOXlVNYxHxy3xuGbIPwNXbWuWhxS1UwnUuvf48t/yrl5WBLABQo2wPpt0rr74aJ4YidWok/Q/vXNTcDvjcOyWzGLUdJXB2zz586nLHkgNnoaUQhyQwJ23xtmtX2dEV7bXCyqGw6/lQeEcNubW6R7uBol3wW67VocA4fPYyXfaxEJI4aMk5yN6mv2YTXLL9o17K9jKhQvZAeHLNX+Cxsk8ZK4Lwhv9/Kicc4ZcXyRNbxaipIO4poZRZTRpcOkTpEq6XcDzpZw3jP7WsT2iBHFJh0z/APprqrR4b5VVwDqTVpIycZxmua43Ek00l0LqFwxHdVwTyq/7KTiS+dFII7LOx8xTXDbZuLdIbCRY1AAcdPMUUjIi9f8A9VK8lhRWimmWISEYLMByx41XN5EjL/m7bAOcdoN981NDE4lD2d2TGudOxjHLffNbfD0j+wWshjUOoABxy3xUZ+GycR+/t5Y9B90g86JaI0XD4kckupwf/dWrv6xj3XONYoYzMurUckfy7N+1FimmuUVHtwqAMCw2zhSeVaMVt2lmVwNXfA265/tVZeHXtmGln0iMDSpD5O+1WW1m46rm+ID7PxFl5FT48hmruXlRZdSsqjSMjfatTiHs7PxKaS6t2j1YAKscbimf2e4kbRYUEKnGGPaZz9K1yx68suCVO11OUKjB0t1PhXQRcFtZIIZzEoGlSy9D41kL7I8S1g/cYznd/wC1dNbCRLFEOrKLpOOW1TOOmDmMiO5ZA6soYgA9K1PZ0ANOo3Gs/maHL7O3NxPJNDKmgscAn+1S4H/le1EhB+8K5B54J3rN2Ydud4uf+JP/AK3rqInWXgSqve0W4BPgdNcxxhZTeyStC6JrbBI23q9ZXvZw9k74Ro2AHiSBS/i39bw4QkNwJftErR5yEL5+dWtxCRzGT+lWXBZBv18KqNL3CNBzk74rKua49BJ/icmhGKnLbDbzq3wvg0V1aO+kBlfGTttgGty7sFeOWdsHCkjBoHCVAt5g2x7QZ/8AaK3d9VjGc7c3e8OD3LCBkQDTsSfAZosFm6RyaOzLJpwSNutdPHwuCa1WUIC5APrWWHhhNz3FYK38POCcU5jOt1nxWkCifSNYVC+SMDpVzgixSSuQq4wQQPhU7J0u5Gkjh7FGiIwc5zQuDSSL2vYxIWT3izYHn0qc/VkHvLp7kSWyxoqgNv44wB+tZlnBJbzJM6qRGdQA8qtWTtLcSl1wSGOkZ2yfGnmgkELEjIOwxTltBw012zPH2ZDZ2/ESOf1rUg+74bbw6j94xQkHG2+ar3EE7XBaCPUukb55GihJy1srQyBYtRJxzJpqh+I2JuLwd06MDvD0GKiIiwAkjJMZKDA6VqiWXs9XZpp05OpsYqlw5ncMwCuzsxwTjnToZ0qRrcdmpOo5yp5jYmrcEaRcJjlXGsjn471UuwRxiXKkFEOVG4Hd8aJc3Bi4RaJo1Bz1OOVN/U1RrN55XcMO6m+onpUuIRabdz0I7xJ35jFUIr2W2zotlOvmC+cVCXiL3KyJoTBO5yc4qW7hJpoz2yxcPieERo7KCW0+W9R4Y11eKssDQGHJwx1Z+VWrlS1tEoQt2aK2AefTFDsY3sbQpDbtjJOSd96bVXu8xXLxy6csMHSdjQftHZIEyFB5DHOrtxZdsxlkQuzjJIbFQHDVlIyjY5+//as8sWVUsYYpuIAlQdRJbO++DVe9k7LiDqAo30jJ8B0rYsuHfZZy6rgbnBbP6Vx/F7h/8buHU7JKQPKtTHZlxGot1nOvYdMc6BJcMHbsCwGc55VUmn1yMARy36b1UR3MxQbnfrWpK4Ni2vXcqJeWd88/WrgkCP3ZAV8P3rndcqyJ2mwI50cXLlVOAN8ZB/Q86utK1/tSyzdm4DL4noazL+3lgEYBDbnUQaAzutxlRnUaje3khAj0cj7x51YvaIM2+pTpx64pxcMysFb06VVaRivPPiKlGH6qfh0rVhppwQhkBkZSM5Iqy0BZT2L4JGdON6pRTKmA471W/tHY9nKSQqncJWO7pFiBAWAaTDEDGRViBkkUlJDnwPSsy94jErIqsp/mODuOY/WqX+JCKbUDkAcx1+Fa9GpK3jJMMMezY8jkeP8AzokU6rC6uATk5yeWDXNXvFGnGI1MYznOrc/7xVMXcyjuyEDcYz486sxqyV0DGRGZ/tTBCdiuxG/IU8VrGZA+qUDnpfkfjXOm4lK6Gc460WK9liOBISB+Enar609a6OQ26S9nNGFI5bD9KHLKLUsjo0ikbcsGudFzMzDVI23L0q7HKJsRs+S2Bkjl51myzlLjW6JxMqsgUHIzvyFClWMk6DkqcEHxqtFEkSMDITrHQ9KLGAkbKxLFmJDNzrn7xlSu537J4ifxYxVu3lT7LHDOgwu4zQ5LeF5QTlmPn1HWnVWgDyZ3bujJ3p7yix9phhXAAGAOQ86ozySm6eWN87ACgvM/PlvjBp0lbfURpIpyJ3F2/wBmKuch9qlaOYonkRtW+wz0AqtCqRalL9qW6DaiF1RdAGxGCDsK1b8Gla3iyOB3lYdByPpR5HlDHGApIPeyKxRdtAhWNlLEb4O4oYuZtJIZjg79cVB0AaVQcyb/AISOnrSLsJBqYsTgHfAx41kW1790QzavXnU7uY6Y3hYKuMHHWkGm1wE2zhvAnPyqQuSSuCCOpzXNfaHkk1mQHzB2FDlu5ZVMYc6emNq16DdueI22+sagNznlVeOa1n72lI9I32rEDyHY8uVSXC5Gfnyp6jWZLeaYfZ2w3M55YokNjGzFWn58sDesaNpUbUpOCelXoJQyCSQlWzgk1LLAS74XI8jaJBjmNWcfOlb8NkXvXBBAx3U/Wk1yGymp16g+NEt7poc68Sr5+NJnel2I3CVmn+7m0JjdOZ+FPDZQDMelwR/McGgLdzRseziODvkA70xvmaQrcLjb8QINW20aEVlbw5cR63AyAGyT6ViXs0JcKkQQKckVpWl04w0cjquMhXGBjwqldtDNcsWiCqeePH1qzsihM6vIOzAQdACaYwOpBXvddqsiEM5xGSo2OnJx8aO9ojHuPIukcmpc5FFsYpJbdQ7KugnIPM1dQhZAjRHB21A7VkvIyyNEisCOpq7bGRcI2cfKudReuo0ePBGk52yeWKGljAJO0TJyP58iqrBYWbtJdRG+M74qazxxgY2B5ZNZ3UWXkWFVPb6sbEVNZJpiNDIuNyCTuOlZ8gjnKshAGD3eVK2LRZc4TJx3v0orQmuHiVWkbveAGxPrWdc3byoc+9qGw5UK5v8A7xlByvhU1C3IEilV27xJwKv+0VXuz2h07UaCZXYEDPiaZ+Gh0DrIoLciKYW0tmUD4APUda3fXSoXE4inZADp8qaO8DArnAFTu4kMRcjLHk2aoBOzmIcgHpmtSSwemxMITpY93kD4Uo7lJJpogMGMgE555Ga57it8Cw7Mhc55JjPrVKw4i8bnMugedefVd/fnTXvbmW1d3gYLLr7rEZx/sVi3t/eyIxlkQn+lSCfrV6+dLsRSrsVP3h/mU+VZV1aqJCRqK9Ca645STTOcvamiMe8GJY748KtwTzW2Ss+AeYAzU7yzNtbQSajiZc4xy8vrTWlhc3Moit4nYtnBYYHLx5VrlyppOKTmIqzZU/Ogrc6s7H1PSnuOHXyy6OxlG+PdOPnRv8C4pDdCB7d5CQDmMjG/nV9dppUM8iHKyH57Vbj4lcxxBRLkL4HcVrRexbuitNcrESN0UasH1oyexsYO96dJ5jR/er6mmBcXLSsHkOXIxnO9AyVwe6PDJroZfY8rGTZ3as3QSDA+YrHm4JxRXKm0kZh1G4+dT0VUNy6v3t87ZqYuXVyXK5Pugj9aduH8SiyZLOUk+Ck1a4Rw8XfEBDdwyxxaSclCuD4GnoaVFu12JC6c5J6jyNHSVZHPvBee1VuIWbQ3Ukb5XB7vhjO1VI7iWNggOQuwBqeks4NNGZpZlKoCsecKx29aBLM8BAiLK+MEknPrRo0uCva28Ujs/dAC7Dx+NV7dDc3wNy5Onnn8qYxZGz7PGWW3llkdmIbbVXTRjtFR/Eb1l8NjAhOjcMTsPlV+ylARoi3fQ8qsvLV6WCnTlimC5GPCp+HnTgczWmVdot8iglDpyxHwqykmvpjamZNWsc+tRVAyhZBoOsBhkLuRU7Iaue2QPpVS0tZo7q77KBmV3DDGefXpWisfZp7hDZzp3zXP638TmBAQhlAzvnqMVLUmPeHzqrcP3kGcaD+daEeh4Q4Ckium+WNKweMtpyPnUsQrLHIyq4VhqU4Ox2qZCnvaR5jFGTTpxtVTpj8U49w+0yltY25Y7nUgP0FcrPOlzLqlj062z3BgCtn2mZorraIIAMJj8Wdya5xJWSVhIhBG+DtWJNluxCjwHWoDAnALDlU1Jl20qN9xvk1H7Y4ChQAW607TOo7unVvnG1NVNCdiGQgZJztnfFJtYGkEDPPbagJfHH3m5HTNTLide4pBHXP71NX6mjut2I8gNjODlutTtkFvE5kXEg5jINVzcOcacY671KfvqWTLKB3jV56I9C9nGL8LiJHT4cq2Bg+Fc37JMz8JB7QjB5YzXQxnK8nbzK4rh909MSdQRhgCD49aWMqB06VDJDcl57Yp845VuVKJkDqacc/1qvNMkCq7hjrkWPujqaIGI2rUqaO5yRk/OqvFNMnCrqNioDxMoydskbVYOfI1Wu1W5tpYJEOl1I5beufGpaPLpPuyyvGhwcH+2KF2ib4jA8q2JbGIoA2cjuhvOqzcJ0wmZpI8K+nRnvHzx4V1xzxscleKSTUCilFznNWiFZiQSc76eQrrv8MikFsstt9oXsxjH4fLnXJX8H2S9uItTdmjle8Bmse26ZY2BPGN8Sac7hSKrSo6Phhk+Ro6MrMPvCyjYktU5YhJHp7bGk5GoYIrUy1eWZb9UwkrgIqscnYAczVuzs72K5jkNvKqgk6iu21QtIZEuY2LZTJGoHbka2u01oCvIBgQOuMfvVzz1OHXGb5dfDaQhmygORkeVc7BZpPxK9QllCzMAUbG21dC17DbrG8zqmoYGTjO1ZMU1pPfyy2rl1ckvjoa5XiNzsKKygF9bxyrO4KZ1Bzsf22olzBFBxu07JnwFLHUxbHMfCsviE03+Kf5aT+EuAzb4wMcvXNMrx26gS3Gq4cjW5J1A86it65LycUjVEH8I4rWs1dbcCT3snbHKsLhszS39uHOWVXGRyI6GtZJ5Y+ItDKMxSjVE39Q5qfzrp4+2Mulbirv9uhQKGAjLDvY6jP6UW1njVQs1xAuBgAPvz61O6GeKWuf+7f/APTVZ7QC4L4zpkDYPgamd1ks6W4OI2jzGGKdJHBz3GB/3zrFub20v5xOZViXTgCQjUcdcCi3P2XhnHDKUWNGgyMbAEMNvjt8qxZ7TXbwNEVc9nIrBDkKRk/kRS3eOiTna1P2OwjkRw2wI5Z8Kv8As/ZtBcdu+lEdCASRnp0rF7L/ACkq5CSCWN0DMFOCozzrWtLTtbRZBvrXUMeu9c9aa26BooGbVKYpMcs4OKE93w2JiGkgTcrvgbjnU4bG0jiWXsUBAD5I5HFY3DYI3gYtLHIwckkEMPfDVbSNF+M2kaxiJu01voGjlnBP6VlWnGbIx9mZwWBJ7qN1bO23nU7wW8U1jE0qgxylyoUknJIHIeJp+G2kcPGl0hWVrYEEHO4wP0q3LcSYiwMZFJtgXjUnGpWU5+IqzxcN9ggyTntFBx51edQCcbc6zeJ3Eb2kYDd4SqNJ51rHqpe1zh0Mlu0oklZ8kYBwPyAq5VSC6iaeSLUe0Q4Iwdvj8as9ov8ANXXCzTF7Tz1qlFGzQ5XcHJ5+dNxCZlttUMpRsjcYP51TtzfTtJEt46YXIJjU/pWM7OlxX4YxDbSJI5YMWzqP0rlFSZgBHNKB5HalxA3Evs5JNdS9ownwuwGMHHSo3F1eWrOkTgIsauBpHUCsZXcmm5OSurdzEY5Z5GU8xWfBY4dWR3ODsKuTXE81vcSSMC1vJGDtg4ORj8qu8KmKCTRBG2SBqcEncZ8dqxyvDo7mKZ4dCMVJyNQHu7HeqsXBpcDtOITscdABR7K6vbrUR2IAODlT+9U5bq9mvrm2V1jMKoO6MjJGon9PhVuuyLd1bi34TPH2jyHBOpzk5oHCLfMczd7Bk2BP9IrN4oLqOxZpbl2fXGq90DBOM/nirMIvo+JJH9rdElY6VCLtj4eVX2l0mrG7aoY7aNTsQoqvPZR9ncBVH32SQeWcYqTyrZb3Nw8mrlqwAPHlQJuLQawI2Vl6g/pXX+tmq587Y3CbF+1linQqygHBO9Gs7W4hS4LREM2oLjr4VasJEm4lduhYDCjGPKpNxG21EDVz8DXOSfa1yyDaX8VvKYY5Vk0KuF5tvuM1mQC6W6NtcRSRksGKk+f966pb2FnAUOc8sId/pVK8uoZZoBGhL9qoLFSMb+latkmoc2pcQuLjhsiRWkSP2mSSw8MeYqmnF+KPj7qJcgty8PjW3eSrFLurNnfZSarPfouAsUhPgFNaxykiWcsh+J8WkV10xhcb90cjW1wSNYrCKU41Ybp5mgPetJbSskMh0qc5JA+WanEZF9n4ni1BtORpxkb+dYzstakugpbeVby8unGFeJgN874qhxJbpIrCOE5BQkMfd6Vca6uZouya1ky6nJwOXzoHFJJY3skePSEjbOSM74/as3XxZv6o9jdtIvdiJA3ck7mkIrp8ho40wT3gdzVxWIAwMnFTA1uKxtWzJJNE8Ucdv23aJgEMABjfeki8RPO1U+kgrRRdMa5G4HhR4dlPrW/XdZt1GWYr8qQtqinxMv8AaomPiSgk20J//wAmP0rbqEnuGrcNTtJltjxte9tokgiVNOSyvnH0rzriRL8VumGSGmfB+Jr1X6V5VfwSpfTu8bgGRiCeR3q4Jn0mkXaorK/eI3B60bsRGRKdAwM41fnVrgdhHfqVklKYOFCjNVr2D/MPGSgEJK6m5tvtt41N8uOqrTz9tgg4OOWdhStUV5Aj6gDyxtTfY5ywlaIrG41DGKtWllcGU9nHqK7k7bVcrJOGvWr0drFDGCCWbmgY8jWTfuXmbKuG/rb8hVq+mntUWGXZ9jggbVmzs7d52DMR1NY8My7yNAk4IGrGnwHOio7IcE5BHWtzh/s4t5bh3udLc9KqdvLeqN3w7sL2S3SZDoOFLsFNdrlGvWgyKqqqaiM77b4pvtSomGAbYju7Z86e9RraPGpHPIjIJWs3JyN6Y475PX9pu5bfOdqHnHnTjBBHIU2w8q6KcHY55U2cjINSfQcBNWeo6VDOaokCR1yOtLJ/COW9MEOamoAx3sY6UDBjzxipKzBueKixGRnlTA5znag1YL+RVCsurbGw6VaW4GxGfzrFDHYaiB1qccrrncnOwFccvHL0zcWybkIueZ67VPtA8e5IPIEVmC8YqQQATzLHb0qdrcHdVUsee2+K5Xx2M6qD27uxOdK9M0wbACnVz3o3btpGnGfqBSiMKSa599+Q3z51vd+pyeQOAOwRQnkaqSZUkF1ZztVnto5u0VkBG4Up9KzHEkchLBlPnWsJtdDwrIjN3CW9KeOeXtDHg94Yxy6UFJpdeC+DjmxxUnkMcjczvkHxrelXISS264Yc8DY1KaT3SiYwMEVWjuHeVCGblvUbiVsd1sqeY8Kx68oU1xrPugAdKH2nIqvKmWB3IxuWohs2VXJJAXx2rfEVKKN50LLy67cqsdnBHHIHBZh+I/72oFu4UFVRsEeNTDMGGsEb5OetYvbK3bXWpANOMHl0o4KNIW7NQDzaqjGIyFwnMUSF1CHScsOVcsoyPKGcIJsEHbbegy/dqEYhGByrHapI7KBg4A69KhOizQncswGPGpiQJpic6izEHn0oDXGsnXlG6HGKru5iYKOm+Kj352O+25x0r0TGOo0VyUJ1HtN/E71dS4kkTU+lV55OMj6VmpHoz2gOegqwmAhGogEch+tZykSrbylWUrqzucgjFSM2oCQsQORwd8VUd1jZCF1ZG3hmoiXvZUYPIjGxrHoi7dMyxBoVOoEE7bkeJqubh5FG+kipJeOpZSmBy2G+Ka4GtDKEwdgRnOakmuKJN30DF8nqaiwAIRlLfiB8KDrGkZ1Yz8KPbyh49gFI2z41daRNJVACxsfQmgTNqcmQsMdKlIgZsgAY32oLSsxYdnkelJPoOFiYAg/E0tcTKeY8QDjNVWlRlHdww+FMJVxpxWvVWjBKVUAMSh90ZwRVlJ5E7z+62xDc/nWWs+VAIODtRZDIyqY3Laemax6g9zBJIrJB3156dW9UFjluLhVMbFicYq4bxgiMcBh03FWeHP8Aa75Y3GB7xAH61qW4xY2Pt3AJu7MuljzBVzih59mXY4k0+RLj86drnhC3QuvsF4ZQQ2dBH61G8uLDiU3/AFXeGSRg3cAGSB6+Fd9RRAfZ2HBS80k74DMfzFEl4hwi5iW3biUhXljBAI+VDRY5Io7L/Bbg5k1K7soYHn4cudanFOC2c83bSwqGIGQpOOVTU2oUA4Q8UavcwTBNl7V1JFXCbWQ9yaE/6WWuV4hwSYX6/Y4F7PSp6eP9q0uL+zlpHBJJbQaXEOQByyN8+tNyGnRDSyY7pUeOCKgZ4o+c0C+pArluD+z4urW7F9bMrBMxHJG+D+tHX2Vt5eF2bNG0VxpPa+JOeueVXfJpuvxC2A/6baj1daoS8RhLkPxK1CeCOKpj2PtiPekO3l+1EHslaj+cn1H7UuO0l0l/iVrG2YeIwRnwMpYflWor38cJeZVYAZyucEVWPs9arYQLHbIXhmDk4GSM538RVpoPslzO8bHS22lmOkenhXHL+vTrP7dkLqbH8NqFcSSTxGOSJyD1B3FObsIytIAiDptlqZr2HsZCjZfGwHPnWPbNv1wZl5wmXiUaxyLlk3DBQGP1xXHS27210ysGDb6R1r1GLHaRkdU68+VcVxNRO0iNGrdkx72NxvjnVwys7YzxnxDhHFpbSIIVwu5ZQOfxoFmVfjYNtaiVcNiNyAD86ZrB7dI5H3Vtxg/nRrRhDdpKT3l2B+NTclc5b00pLhhaFXieMsxXEX4MelWLThiJElyzsZNidjzHxrPkuBIrqABkk1t2bIllGJZCQdg3Un0rO3Q0N1O7MgglZgORQJgdDuaCvEJtQzbzsvXCAfrR7WdmuLlpCWbCgZGMDHLnVS2dfsr6yMFjsPSr7U1GnBG72YCAlsnbrjJqtOvZEiQ6cc81Q/xeWOE9g+HJI0nr8axrriVxLJiV21Z3JOwpMr053KOijuF1ERzEMOeGxUmu+zOWl+e9cuZ25JqOo5yDtmpCfI77ONtwd8Vd1Pd0izRXGd1c9dqu2nehcFwq8gR0rihOQrEMygbHI/SpC9aTBDMDnpsKu6e7r00xJqknZtuTnfase445PIkiW0Ok42PUeZ8KyTeytKFkwQNs56USV0fAVWYFQQdPOp7WJclB57iSbVKxdl2Go5piXZCJEyMhdvHw+VW9EYIDSADptvmnCwZwAoOc5B3NX3Tar9m0aXjZGbwZeXlSlgaRMFsYHQ1cAjjygyrsNhVUyMwZnPdGwqe1qqX2V0YBsb7DG9Tjh1SEKxOPEYo2t12CrjxWp9pz+807YyR1rp7VVfsERwzM2ke93eVPKytEHjQgcs6tjQjOWVlc7b4NKAyEaYz8DyrWr2jtfYiTVw+RM7h9q6VcqxyQc1yXsRqeC4jMrgIwwFbA611q25ZBqml+DmvPe3edJFgGJ5fM07Hl4eVRMCqMh59/CQ/vQxBrXUt1c45AazVnAlc28lxCoi2ZZFbfbYHeitqDYKn1xQUjYybSOwGxBZsipGAaidcufASHH51eEExtnH0pBHJxkjPgKA1ouobynxxI371OO1iOc9of/UcUGLeQW9vGF7ELETkDc71myTwGFoRHhXOSDyz410eIbgTRbsoOlsjkef6iuYvrC5inaFY9WrdGHLHjWLs0ucK4ldtOqKFdEAUBh51W4nBZyXU0l0CsjsSUU7E+VAN59nTRDjWu+V8utULy4e8ky8x1E5wCBmpjLti5Ay93+GE05JAwNqFJPJ3dR1554FSIYOq6+e++5XzodyoVsJvvzXYGu0jnqj27IZgqjswQckcthmrVnIynQObhgPX/AGKrfdG1jkGkzbqw6qB/z5+tGtP+lweAO21Sx3wmo1+PXaabS37NpJQmrSR5dPlUOAS/fuTG0WcHGee39qFxmTHHIxjARMDPhVjhMyS3WhQRo2OPjWcr8aihxRZJuKTRW7ABgct9aPGlrZKq6jqfBznJ9ae5KLxR2GAe/msO/neW4OGzp3yD1/tTnLgdTwWJ4eKxqZO0VtRUnnuDtQuKcSvYuKXCxBGjjIK58R8ab2ZSaeOOVu6EyAc78sVnXMUtxxi/WZwpQ6QcdDnB+WK1jwl/TZ4RxK44jxSIXOkFEJGnzH9q25N2kA3936NXJ2UNxbZaJRMw21M7Aj5etWHur0jSYPldPmpbKdLftJaSXVyrR4OIWXbxJyKrGwCtoUlh2jkEj8LR4/8AtVcTzg5+zP8AC5/cVJbl8nMVyv8AplU/pUFW7s54oxJJ3dIjBz4hME/MV0nAz/we1H/hONqxhcnqt8QeYzGasRcREMYVFvVA5ARJgfKqOrQB7UDoUA+lZqWyQM2JFAck7AdSD4eWKzf8fwAgN4xGxAiUVVl4gZGylteMP6iq/lUuibbaRwlyxky2c/JiR+dRt4gnFoWRsxpAyaieuRWEZrxyAljL8Zj+gqYt+LzHu2aY/rZ2H504Xl1pIJIB3rlb8w9oAja5RcjYOSQN+mdqsW9nxaO5jaXsolz32RBqA686Pxe1hElnICI5ll09pp3Ox5geNA7sbiC6Z1dezKs2HIxnmPlVENasoZplK5xkyE7+HOtjhi5mvEK8wuB40dLe3ty8oRFMmCQQOgxSxIyeHJbyXGmMq64K5BzvzrZgRVkRgMFo96py3cFvcSGG2Z2fBZkAx4eNC/xYRaSLS4JVdI7vSrCufuLmdbmW1U5j+1OpUxhsk705me5tRLLGpY2MgyARkK+MfSrwurZJ+1NnPr19pkRH3vGgS3VtjSIZo10MmDE3usckUFO6nMU88aKhWRogwIyD3RitT2Z++tblm5rMuMdOlZl3JbSIwR1VmdWJkVhjSMCrns9dW9lbXEM91CGZ1cENzxzq6HW2KBJZwuw1CqUsbx8WnkygVwvJNzsRufhUrXi1gGlc3kJDEMBrGfzoF3xOBpSYXD55Eb5qXohXkc0+lIpNHU4QHJwuOfrRFXFzZatyJWAJG+MVSTiLLuEkO2Mdmf2og4gxljke3k+7YsBsP1qaXa/xQkmIJA8pYH3cbfM1nxGZ00pYSl1YqclRjHxqy/GY9YLosYHV5F2+tWLeaKddcLIwJ5q2d6XtIyOD3itfXjujJq07NtggYP6fOpOl4jrptAQ7aVxID4mlZW5uOM3altKqSdjvzrZRWQ6c5wOtZ7Xpkn7b2iobJNWksMS7bEDBONuf0qjczSwXtvBPbrGNay6kk1DAPLl610cgYHbNZPHR3bfUdyxyceX96W6WTa1eC5uAZbRI2CDcOSDnyGKrvbcQMQfsoWOQdIJ1edakcCQZ7MHSerHNE1Nsc5qoweJR3tpaNI5gZW7hVQdWDzoljI8/CYLaB1VwmNTrkefWr/FMDh07MT7hoXBoYv8ADopuyw++G+JrO7vS/FWK34mYo5u0jyx0lCp5Z589vGsbibXDcYKTTpKI1C5VdIG/LFddLMIEMkhOkY/OuV4oFPFboLt3unpTZoKJ/wDNTYJG4HPyo9mDLeSxuxK5UDJ64FCQRockjJI3POr3CoVN+jA5y4b1qjqlGFAo8fufGhkUSMdz411nbF6TPOoSe4fWpEnI2qMnufGtXpidgEZrl7nQ909p2KuckNkHHrXU8/hWLdIitLI4yNROfjXPenTWwLCGG14jHDboqAjOAOZxXHcWLrxS5V2HdlbfPnXaW+FmDoj6hkKdB67eFc7xX2evJb6R4oHYOckgE97rSZT6zlixp7mdwkb5wBtWzwxL21QLE20jjLBQRjGeozWhb8AnFse0hlkllADMw3AHT6Vct7C4tpbcSwuE14yfTapll+lxn7YftM0gitZJgpmIIJxv0/WsKSJ2wSpBIGDjnXoHHLFXkikMYIUYBI5Vj3kqiEwucBcMoxsCNwRWplrhbjvlp8BKrb6ScvnHnyFcz7QyKnELtJYzqL5D+Gwrpo42g4XjOh2IY45jNcf7Qtm8Clyxxk5OcZq4d6KymbVk7+tMBtTh+7p2x6U3ka7sHzlfHFNjPpSzy8KcnURqOaqIsPDao432OaIWGMEZqDgr0x6UCVsDFSz7tDqS5wTQS58xS5cqRHTNIDIO2SOdBJTk4JwMU4bSOfXIofTGcZoiBcYyPWgWc1oWFhLcRmaBgWQ7pnB9aziQM97JHUUW2unt5BJH7w8eVZyls4KtqdDOZXUHJ2Xds0ATENqYZj6jyrRjKX6s7xKLlxsxGxOag1g8kZDvEHG538s4rjMpLqsa0qW8ypGUCFg3OpyQO8TZZQuQPPNFtbBtBYyp5jyoV0jxyGCQDJxggc/jV3N8CMAgBBkXv4w2roehoN3AFGY2yB0J39aSRyvpCKR2jY3rQ+wyMCsjRRofM1bl63e11WTEZIzsuc7YNGy076QDqAyAR860PsIt1JSUNJjmfDwoFxDpQS6CT4g5FP5JekJY+zCld1I28RRTOmg6yoPXPI1Ujd3lKBTpO5Q8qbZBkrkqeXP51LP2gpPZkYxoxtjnT9oGBBzp6EnegykF8cs4NPlse9TSLETZQ6QNPWiYTQujYA5yetVVbRj8J8xRWYAjOCMdD1qXFdLOQYznl4CoRHCEomoDoR0oayK5wAWPSixxPCuqaKTQepBA3rGtJoCO3N4B3SqEnv45UKWwltpO4S6Hmw2qz9ofQRGQB5HlU7ad3HZuc5OxJ51vdjTOllEjbjJ8agdIbAbAq3d2FxbqZnRdORhlYHGeWcVSAZzgZJrpF0kw0473Ly5VMBVKsMnPwqxa8KuLmM4aJTz+8fBqiVZXK9QcVexbMgP4ix+tHikKocbZ8azg5GB4dasNMAqAtkeBrFxZGkVnQjSFOSdqjFCQM6hUXnBOI8Lgc6aISBjtnPPPWs6ug7t2LA+PMGopN39JxozkCmuQWcYzkDlQFRmYY61qSaUWZEMh0pp887VHshtoYMakySqNRTIAwfKnt4ZZgeyUnHPSucVd6glpYKMNkDmKZZHTdGFaMfD2VV1aBnfUzUVOGdmwLxxlTtkNzrjfNiMg9mz94kt1Ira9nY830j57ojxnqDmgPwy1+8AkcNgkHYAevjWhwJFs45dUiyFse7050vlxsWdt/jHE7a1niSW2Dkxg5IBxzwM5qm3G1t3n7PhzK9tjUSgyMnA6+dW0iW+tY2mZWcbZY7gZB/SrD8LtnnuptWTcooffbbGPyrpM+HX1HNzMstsxtYwksgUuD3hkE5xj4Vi8Tt71+MXMUVy6B4+0i5YznGmtwpvqkmwikMAMY9a5nj9xF9vlljikkXAOtC2/jj5U9t1PXQ19cXfDeDW0mVlmBKyF16+G2PA1pI8sl7YyliYbiHdemcZ5VV4ZGh4bFE0Ek6ai+ZNJzn1q+JohbwxIcPCwGCMaRy9PlS2k0FwjiPa3E8UiLGYlJPPGAalxbibQ8KFzahZXDjUBnugih2ccVtcSTO6lpAQxA50raJ/sghYBBjBBHPFS5Xs0yrf2lu5ArNAWDyKmNeANXI+761cPFeIabkraqTby9mw1k+O/LltVl+GWEEI1skMbFWbJ2ONxz5b1Z7O0D3Taygl7zsvI1r+S09Ypw3XEnnlQrGmiYxnBJ5LnPP0oPHLmW34ujPq7B41wQM4O9aRktftojSYl3wxx4kYHTqKHxS3EtsebGIq69TsazbaskjMbs2y5BPUkkj50CVkk7OK2QlySdjnPgKl7R2bDTPFNLpaQEoDkDPUVT4RI9rPrkmB0Y1IUDbHfIIqy7Ljpp2/Dp1wZHMfkvOtFIkjBwh8yRuaB/iduclWJ3oU/EVdHRJ0QkYBxkg1yuOVrrLjInc8OiuYSmkoD1A2BrEvuBT2lu9z2yyRx4yoBBO9bCcSVYwJG1kDGQMVn3/FpZlkhQLGhG+dyd81NWds5+mt/VC7mE8ME0aiMnKsNWdxQhdnOXOsA8uVVjIZgUTTg9RtvUfs57MBpCG66fCr6vPlluro4rNG57PAB/DnOKjdcSLRrGV21E5Lc6rjs0ICnvAc+tVpA0obLLgk4rUjO6T3ch7i6Rg81NOZX0jXjV571W0dhnXq35gbfWiLKSuNQA+vxrfrPiHachtPJfDFSSUtkZBGMgCgl8n7xNWDgY5VNAviE9Dyq6FogiNTq36k4wB6UBrWQMeyOtG6ttiorK0ZOWLDPvDlU9cj5ZSAOWc7VNWAiwMqjS4L+7gjYfGpqpVSjuy+g5UAM6kaWTyIOMmmlkAUCViTyIHOpqoshoSpALSFRkg8zjwoDukLasaS24BNRVSCHD6sbDRvUzGrKzIxyBncZz8KmtKQmLthXOkjOnI3ow7Nwe6AcDbmoqui6lzFpIP4SMGoSQPbSIGVtMi6tJPnyq6CkAhyH3J27v4TQQ+lxpkLY/OjSu2QAhQN0bpUXRIijnvBxnUeh6j/fjWo2eS3d0DF8qN9NVWDModWzjoOlaIxlWIA65U4wKqXSgSLpPvHl1pjfg6b2CkIe5TqQD/v5128THqa4P2LV7fik8MqMj6DkEb9DXdxMcbiuWf5O06SaQZxTasiovjXnemwAwPWrETyKZTp2UYHlQLy4+y2k02nV2SlsDmaIhDKrbjIyN6oJrwNzt40lYFwctv4HahEjB/KkCqkZ1eA0oSB8qgE4CyPp2yc7day7pLu6uJB3FjhUlUYgiTPiMj1q9I8hunQ6UQH3iM1SuIl/xVtR1qYdJPQ71rLWjGcuMBnluGjgyZDy6Z8hQJe0t2HeUSZKnfJBHjWh/hTLxMw6mEQGe0ZdseHPepyWkMd/HF2X3akjvZUOfXfNWajHoHxWN7ews5UkQkqUfT1bP7Gs8ToV1EMxGNuldFxQRtwfVIjsiTN3Q/lXPQX7KOzZVCFSOQ6/8z861jzEsWrubtXiJBUgAHPXcij2v8aErvhhVadFSYadgVPP1otqYhKjOw0KcncfKsZR2x6H4jcCTiksqjvl8DIx0wKN7NY+2ysWwSQOXTfFZX2lXvNXMF9WTzrW9ngTc6U6Yzn/AH51MuIkQ4hJpu5ABg6nXPxrLtl1yOz7lq0+KsGuzJpCks2w9KzrdTltti2nNT4sdLwOzSRe1yeQOxI5E1RuiF4xfuTgLgmrnCmmtTEMlo3U5B6HpR7js9LyNGNUh9d6m/grcCea9jnEWknJARthsQc5qAt7gdmjEg6iXbO43zip27Swt9wwVidwFxn5Yq9Muq3fLBSV3OcVnIUv8xqmfQdKjCoM/OoCK4V4kwSxOWc5xtvis+S5mguDGHkxqCg9pz+ldHBCxtSQxeVJNJAIIwetBlydoDNKVISMYA8SKRWdViGe+d22BGBz/aq15dz2c7RmWVsDOTitbhzSPEO1yWYBhnwNNDSs2tx9nMUcckb5RmGPe6Z2oiLcrHqMKq8MuHGfeX4DzzV61jSG0woAI3Pr41zKcZ4hccZexWZo1EpQuqLtj1Bq2aI25I712u41KA4DxMMnHlz8qc29xJM4L6Y7iH+QfdsMfPny9atF82QzISSAuvqTyrmOBG7nuHkvIz2aKWUguSWBHifOnA2LmX7F2Ul24CtHoYkZJx6fPlQLxjIsBTSV1aiXGDjHQeNbFwocpkZ5nBrB4mzR25DNnUQuDgYB61U2Pwi4iFxdku2NK5B/P8qxfaGW9Nx2UL/dnODzJxjby5itHhU1uLy4hBUo6BgpXBJBoFtex33EpVRULamZgyY0gacDJ8dO/pTaxnHhsUAX7dEglJC5UAZ8Dt8Kn/h1ssvZqHDYzgMR+tW3szcTfaWkSSNiTlWBBOTy+GKZ44bdmd3Cu52Yjy5VndVTWyhZXZJpgEJBPaNSax0xq/2ycK2MHtTvnlVgRWrRCJZI8EjVjrRXt0dk1fw090Z6mm6ikLOUsFW/mBIzpL74FSEN4jFF4hKWU4wSpxVtYR25n1DWNl73SoLauI5ArntJBuwbkTV3Q9pa8TuGbs73IC5J0Ly9atrwW/kyJL+UbZI1AbfCjcGglEc1kmY1K5Eo3Oa2Ba94tJO+Gi0MNW3r61ZunTF//HCf4l3M22d5G3FP/wDjdkMdqwJ0lssc7fE1sx20eEdiH0x9mxznaq8b8OV4kE0Luq9ngbkjwppNqH+AcLEZ2Q5jLZAGw/3msjg80lvcFFLvAuyM2xIAyR8t66LiqC0sfuozKyqQsanGR5fCsO3nhnvFhihkjESiTUxzkkjII9Kl4ai7wNtfGL8lu6ScH41skhWyTnwrl+EXK2/FbpeYLNjPXfwreuZHNsXhQFtGoDlv0FSCwc473Ksfj38ayU7Aluv+mi8Le8jYJeDDsMsuSQueX/Kh+0ACSWpDDUAxGenKs27iyarac42UcvOogkHkSeeKrRTTSRHtYjESQAWAH61mWyzrxDt2uo5ElJESqwyQOZHjV2mmjxY44XOSvTfbzFLgx1cLi3xz2+Jp+LOr8JkdDnUFI+YqtwszJaCbC9gur8R/L1qfV+I+0Mwh4YQWALsAPz/SuellMt7JLyDtnah+0kglvyftOvR3SmDs3+/yqFqxIUKuo5C+db9dTabTvW7Nosb6jj0rd4MhN4nQav0rAkLdsY5V3WQqoxjoP3rc9nJu0vZEx3oydyD02qFdK9zCkpjeVVcDUQT08amlxGR3ZUO2dmFYXF+xeeUPKEJChhqAz5VnCMtNlJ1YFtbZwckcvhWtsus+1obgxa9wM5ztU2mTrIvzrlljmVFbWjkEvgjAZvh08qdRPrXuoVXJGSe8T1PpVRt3HEYYLnsWDZ7MyZHLAqF7xK2ktguZACFc7dCaw27fOCgdUGBqIOo+PLp4UwmmjbSsGoKuASoOp/H0pZtXUxX9uYie0IEeFYsCN6IbuBdWZk7p0kZ5HwrklvC/aARuQg3wCNUnX4edRM8KjtHZ2ZRnfOWk8Bkem9NVHZJKjjKupGcbGsri012LuKO2ePToLkMM75rFChmDI7LoXVgHk56eZpon7KYDtDqVCzHOdJ89+dNDo+ylnsMTsDJ4gYFYiWLSXRlkQlYwSB4kVKK8ZUt4ldmOS+HJGR546UOO4mYxsrsEdiAoY9/6bDemllWQZryByYDEVIABPOuA40W/xKYEk4ON67pWcFne47iAqVXO56dK5K8sYoLuaa9nQuHyYyDv5fLzrfj4qViA8ulT593PKnuGRpi6KApOQMbYqLyZ3HUYruwkN8+FR21VHXkYNMTigJyO2wxTErjnmm0s2CN9qnggb/lQD5LSDHwqfdIxuaR06dufnQRBLczmnzyphsSSfhSJyS3LPQUEhtyNIbH86iD4U5HKgmGI8qbOaiM0/u786C1ZztCS2pdJGDn9KsvrlJlWUsxG22MdKzc6jgbVZ4fKYbyNmyVz3sbnHlXPLH6mtrVpHKpKvuNPSrkkAnjVXbZTkHka3bzhMUxj7ORkGDliNz4VR/wpU7PXK7LvrwwG45Y+tcLLvazHQMbiNNKnA8OpNS0SHvHVjzG1DkthbSInZSM5IBIOVOfhXQ3vDddgEskCykjfnj509ba7TKfXPSwG4BDPgjcGhpZzLqRnXB54GK014XxGNEL2heQjvaXXH51YSwuXV+0t3QpjHnT1yWzx3liQcOUanmaQhBnuKN/Un1qcvDexkZAoOP5lwfpXQLZsiSIUboB3fOlxK2+/mk0uwJ/Bzq5SyOcxxtcbxKHsCowp81/KrPAbYXEhYokmk8n3HLNaacBt7vtQq3IYLzdhjV48q0bThsPDbgxxIQunXucnOk1qXjTPrqsziPCwOGNcfZYt01M6kjG+OVc4jlDoYZr0e7thPwgQHABVQc/A1y0trC14+i3iCqWBHL061ZeNFm1WOwd+wk7iKzgEDwxmuhjsSYJfvpNoVPebI8Tt86zbOB5ZpGEZRVAwSMj510IXFrdZ/wC6C7eS1CR54JVk1qRpTfkN6tcKCvdxpjOASSetGHDIvtLR/eiIAHUTyPXpV3gdiEm7TvE5KAEYGMjetXSaT9pLdLfhr6EUFroKCBvgL+9T9m+A2d5Y/abmbQ4cMVzjudc+tE9oTm3t9QOHkkPLPUVd4BEjcHmj7RUWQHvnz/5U38PrRtuG23DhKLdtWI9RPhzO1ebb6nbGcnrXo1vcBbCYuTl+4Mbk7Vy7cOvCx0WsjA9NO1N34mTCW3aQ935GnNqEAZicHx23rXXgPE2cYtdAHVnA/WiT+zt3Gpd8BPKQDHzpusslohp1qpYDpnNQWXBARcDPKr1vcRRExCPbHMb7+tHWeGOLQVATpvk/CuVzs40ivGsxYfdMQOYIqE1pMJUCw41HnUmIVgYZhnc5J3I8MUort2Iyw5HBxt8qzvLuAwsuyIdj2xIxpxj150oplJcrDHAAOfU/Cq2thcABmyNtRbY0UC3uGZC7M2egwBUsv0FkuJCWDuzjHMAZqAuZ2DOkZZDsUbYD61WfRDjREzsu2e0zkelSilcj3X2zhTv86ekDi5c6ldcaeQK/Q1bt7nWB2iqmnkQQPpQbe+RsoUSJf9Oc00zW5GqONW3546Vm4740rrY3hkt1UrokAGcmhCW4V9KSd3BGMVrSLokJZAPDbnVO6ndLcvEoyrDJwMgZr1ZY7dcczpGgj1SMCcZ22+lMAh0jssZ+NGMnfGB8hQ5pCuIY8l28OgrXETsNLlVBATG+AKmjrIuQoB65FHRYoVKugZnGGyM0CWHsCXXLReA5isbXRhk/yfKiB20gatx0oUXYu77Me4WABPSo25W4iEilwDthxgiqysEBhkkHHQ0W1dVmVGOzd351UMOMgSAD40SGDTIjKHbSc7Kd6sEL+R4b3SvdAXPu7/DxqzPraNURTmTYnHJetU7vW18Xw41Z2fl8KBAZ4XB+0yyFs90sO5j0rNzmLeOFy4azssETM+0arkk9K4RJdV1sffOk/Oupls2uraed7mUOEKrEZO6TjwrjXWSB8OCjjcA0mXty16+vDprXh+lMqygMo1TNyGegFX7j2djePKM0TKN2O4PrVfh99cCx7KTh4ljYh1PbAbc6IZ5u0Lpw2FXOrdrhjz57Yrfvix65KsPCm7VoZZQsqHl0cEZXHrvzrAvO5cMpwwXIbG5A8vOuivru87aO5eK2h0JobEhOocx05g71yc02q9llkj1FznMZwPPFZ3L0zlLOy+ziKPVKrKue70JFRM2FxgHG+S1NcsrqFTlz1Fs0DUP4ZUkePU01tgeORGDFWyx558KUi9ph0cLgY8BVUwS5HZxyNnwU0SGxvHdQttMRn+Q1r1+mky7KpDsrMDnHnUIx2s5dxpwM1f8A8HupJFdbaRMf0c6tycFvJItMcLgg53qdIzGdiMaUYeFLUAB3EBHKr6cD4qGGm0yOQJYZqf8A+N8VlkAkgVVO/vCmjTJHaOdSMqAbac0ikkb40Z+PKtx/ZXiMmNPZRqOmon9KnH7HXuka5ow3lk00aYHa8tRAOcDbJpYhlwX1Pjm2SK6Yexk7OGluYz4jSSPzqxH7HuuzXe3gBTS6csMMoEJ0aDueZqYRpgCjd0HJOcZ8811iex8Kn/pcgB5hQAKOnspZJGIzNKygYA2rPrU044WMaaiZSwJzhTuKtyQdlw+KWTW0ZJHfT3T0INdV/wDjFgoIBlOfFsCqfE7NFjfh65ELr3CTnDc/7/Op636unLySwBSkuGz1x+XhWtdxcNj9mbSZI0d45CME51Ejcn5CssWv3jR3GkMMjY/pUpkBtRBFq0sRrds4UeJ2pLrhIqzj7wtFKroAADjAIAH96rXCB+zYMADsTnIFHn7Ts41mm0rGe4hTmPH1qzDDJDZC41pFG/JnVhq8s4IrfXLXS/7LLIvtC6g9r93jWN87DB+ldjeyvbQdsEJZDnBPSuA9n2W49oIxMBKpz7wznY10/GLaJbf7lVQhcsAnIeNcfL26zpp8Lu3uLPtZD3NRAZjzGdqua0XPfGo+dcdAMPZoCq9odRONsfrXTpZWxAZgT4DGMelZxy40TlYm7OWznh7RB2iFQdQyMinjZUgjUypsoGSw54pmhjVHLIuANsgbCh2fZzQBtKZG2ANhW9qN28XWWLPXvChmW2VjmaMHwEgx8s0QxxjkoBPTFR0Iq+4uB48zS0V5nUO7h1aPnkdBjesUzvdTPLH/AOkA8hyFa9vAb+GQh9C5I33OPLypW3CoDKhOtGdcMVOMnxx8K6b3E6VJrAPGjl9UqDHeOxqtepmBI9LakKtnwIrof8It/cMsx/8A8hz9KrycPjE0UR7Qw6sEGViTt6+dNJthWarPaOJV1qJslXAAOw8qDxDgdvMe1tFWGXBXAHdIxjl+tadpAsMc4IHekJOfLl+VaSQcHCD7tM432NTErgryF4r1Y5FxlNvpUrFUWNwQCJO8CRz3I/St72js7Sa6s/8ADkjVl1BwBjwx+tZP2Wa2mIlQgAnBA2GWJH51KWqCP2jKABzwK1uB2YuJXDSyxHAwUOPCse3UtLH0JIHlzrovZ/Ut7Oh3ZBjPMA+NYyjcZvELNI7tzrldg7Lqc5ziqDJh20E7g1rXyMsjox1fesc9Kz9Ktcqq/iIG3rTa6a7SSRWls0Y/lyD54oZvHlcM1u+DuNJBG/yqxdMEi0sD0OMUO3JWNC250jl6UnTK9aKkUbXM8UujTknTjFayxRTJHIqjQw1DbnmhWSrNalGLAOhXUuxGfCrmAgCjcDbemjbiPaS2FvfZGNJlVh5ZAro4YtOt2fVARkR5yMjn0rP9r7VmaJ40LlipIAyds/2q5riS0nEaEoTpkQbKpI5/UU+KyPai0Co0oGkOitjnjetzgVtGvDLeQjvtGpJql7TQa+CxzJnTo088nmMVp8Ez/hFqDz7MVZ0lakaK0Ohu8rAgg+FY9jZRxXl3Kdmku/Dp4VtQqCvPNUIIyrznBGbrUM9eVMkjUChVwoAHgKrAabpMDGVbb5VazQCp+0RnG2D+lLCVOT3028a5/iVuszxySdopRu5rGM+lbs7DUN9xWLxe6zJDG+2kls+WCKtic7UuF24HGbaUt4g5HltVLidlo4reCNdxG5UjYknofgau2U8Md/bGV8KXxnz3xWvLHZS3F0lxEHZnI254wKki26c5waJ4xAgVvckOMcjqX9qtX8TGOUaGBVd2HTatK0k4cbt47TV2u+oEbbYB/MVde3QxSKRkODn4ipljdrMnn9hK44rDC8sjDUMg756109vbQy8PjecMzK+nJO697bIrlJQ0XGh2YUsFGA3InTXc2Ec0dqkMg6YAXbfr/wA6167NuR4sZLK5cLHGse2xXrWtwUq9rG2VLsGLqOm/Oh+2EOkFjzwmSeeckVp+zMYj4JC+2p8kn4mprg21uGBVjYaSCdzWLxszzcWiS2VWXQGcsmcDUQeddFbYOrfI8ar3SZuJXxv2SjP/AKmpl0TsaNOyt3jhhwAcADbPKsfhfCp7TiE80jamkU6FY5071v5Ixk0LP+cH+j9alnRtU4rbpctCHXONR+lc/wAMBHGL9Tg4UCupuhqli6nDfpWdHGkYLOmcndlYEfGrcbeiXSnwNCL6SV10qQ2Cf9VF41bmQxkkuksy7A8sA+FRh4PbTASDtMF2Oz48auNble5EO4mFGG3+NZxw+LclLh9qJpLt9TKXnyxB3bSfOo8eBkurdEGvuNy9RVsQ/Zl7QKy7nJJyMk0FLeJ5Y2ODzwPXH7Vb47eCZr/EUjkttROXVGZAD10kVkcPi0NaPoUosRJ2GxJzWpKq4AkjU+HhUFitkzpQKNONvDwrXoz7G4hCknCjDBtnSAAfAg1Xs7u3tuHpbTDvksSMZHOtILiNNGxxsDUIgHuMFe8FPSpfHq7Pf45LiPDTeTxtbZPaTs7swIx1xTDh8ySk5CIrgd0kEnxHlXamJVJOB69RVDiBcqi4yC671r14TfLF4hwa4nvElQsYy2QSSxXbmc+lW+E2rWUzh9ZLsTnTjOd62YNLlwR7oNCm7WDvblfEdKXCXk9qp39i1wzMgQ6mGrIB2A86qNYGKTTFYwSYUNlwBWxFNGyNLKyqi+O2TUoRFcSsFOQyjbqKXCTomVrHThAmiDFBC5bcJIRtSbhEqfw5p/hLnHzrdKAXQTkoXNCddMYcFVI6atjVmM0e1UE4ZKFj+/Yke+GA329KdrGTS+koWPuZztt+9W47mFXBknRfVhTS3dmUDrcxL56tjV1E3VYcPIVQrxnbvEg7mn+wkKVcL13HSnjv7btF1zKF5jBqM3EAxfA1jOAR0HyprE3SbhzdjqS4lXu8hj9qf7BGwKyNqGQx26g1cjvYntxmOUnT0Q4qvPdQvCCFmDnb3KzNLdlHZIXdgCWI3x4VARQqFViQU5A7YNDt+I9iraoJmY7ch+9RvbxJkX/KzK2N3LL9d61vFNUcwJ2Mj4Z16kbnlXnPGp1n4lLIoK5OME11d7xr7LbBF1tGN2WNhk58x0riZCrMSNhnIFbxk7hdh53piN6kQMZBpwMitohpOdt6mO6dx86Wpl5c6ZiXYn40E+0Hp6Ui+rPMUMZHSn1DrQOVHjtSBGKkpyukY38adkVCMHWh68qCJ5j54qJbfOKIcE53qGxOTQRHLnUxyqHJtxTZ3oLLoiRqRKHY76RnahMCW6D1NQLHHLaiSz9q4bSFIAXA8hRDAkA5FTRmUgjGRvTytFoUxoVbO5J8qFzIzRXVcP4zcXEYjVI2ZRgs3ParX2+6CNqhU5P4WA/Sub4bctG2ARnoCcVrNczKEEkGnJ55rhlLLw3NNJOKyIoX7Gx8+0GaMeMKB95bTjHgAR+dYr8QKyaTEQfEUVr5CpJjkG3PAp7ZRNRrpxa0LBT2kXmYzt8qKOL2ushbps+jj9Kwvtse+tdvMEVGK8ttWdYU+Zq++X6T1jo4+KwsxVbvcdCx/WrMV+jrq+2R4699a5aO8hEzsMNnkR6moOYJrksFG5BycdKvvf0vrHYR3QYnFzEw+BoolZt1MTE9dP8AeuOFuHkYKi9j2ec46+tMLKPs8cj03p7p6uyLyPs6RkeGKrywWqqzy2dv4sxrkFjWFyzXUpYD3InNHa8uJYgqsVX8ILamPzpfJF9K6W2tkjeUglFcbRDlj1xTyXNspa2dyrse8vaLk5+NY3DOM3VlmOQ9tEDsrDfHlVq6iTiRN1wtoXmJ1NG6gNkeHjypjlKlli4LC0bO0y/AGpCxtVkQrNICu4Gjb8qx04hxRGKP2eoe8ChBFSbit5GSWjhYDmRkVd4pqtC44XbXOntZywXOkEEAVZs7O2gge3dkaJxjAOCKxo/aCUxhls1I55En9qLHx2Qn7yzYekgpvE1V/wCwJ2hAmXRn+cZokNrNGWVH0xncFH3zVBfaG3J0ta3AOcZwp/WpnjFiffSQesWa1uJyFxDh3E3ZpY27XSMKhbn41iXthfyns5iSy7mOMaiPXFa137R2FvKqpEzoRklRgiuZv+LvNdzPbM8EMuxUMckedYuMvMQGeC5XLJCREMjPMbDehW0IZ17Y6VO4z1occ4XUokcK4wQDUdYXUUx5eNXXGhotPBanMK5c7YY5xTaO0tmdnRZOfIg8/lWe8skzBnUHAHIAD6Udpp5kbBJQDBOdqx6aTQwjtDACspRuRzvmpx3McajsgoQb4Jw3zrMBKsdqkNOrvD4A1bh+10vCS3Rc6CdRz3jyFK6uRNMHRiRgbJ1x41QlVxuQ2PGi20zwsQio2eYIqek7EZNervZXO+MUlYhu+WC8jij3EalNRmIZcHs2zj4VW1g6gRsfhWpzB6Jw0KIjiRpDq3Zjlj65puIyhEWFG0SSHI22OOdEmCwwKoXT3sDwrGvJzccS2x/l4t9+RJ3+grMy4b1zw2oHaWEat3AwdutWYoxCNZyXPM45VU4ZOQxyxZJOW2wNaepccs1qSWJbpXYht8GpBjgc6MXQNgin1Kre6MU9IeyhNbnYwggHYr4elBT7ZFDIsVtCXwNGskjOdweXStORwoD9Bzx4VLXv5GnrN7PasMrx9lOhrWFv6E/tTX/D+N3c7mPiTRRHGlASMbb8vOt4vjemZ9georSbYaqVuljk1M+gAtuAxC4PxosNmrXQRjpkAzp8fPNWryMSTwPjOGznwo8p0xF+RXeuXrLeW5lZNwOOwCEYwCPrVe94FBezLJNnIGnunFW47yOQRlTlZfdPn4U9zK0cLOoyU3wOtdJJJqM3K27Qi4akUCxBiFUaRvviimzQjBOPSg2t+lwzqNioBA6kVYMo06s+dPXE9qDLw21nAEyK454NQj4Pw9Pdtos9DoFDXiMZvBCD742PTP8Aele3ojthIi6tW2D09acROaJbWVt2QJgQHJzsKtGKBADoUY8qw7e5az0yPgowIYZyedaT30KsUY9AQejA0mW4WLhSPGygUxaMOMgb7Csw8S7K5CkZjwN/LxpXU5GtCTlSHjYeHhTaaaZZN9OnI5ipAqV7oG/WslJmKyymPGvYn4Ura90Iqk+62D5g1PZdNKO6TSrFgNR0+WRRjIM6T1rn7pSZpBq2La/I+dPPdv8AZk3Paxtsw8KbNNxptCEk50jJxQFvkMQlc9mCcDP0rJm4iZkRCCrMdJxvnNFuBItug7xVxg5G3rTa6aQvUMZb+UkNj61G34hHLI0OrvgZBx7w6GsWJ3j1Kp3O+DQ11c8lSuwI8KmzTeub4QR9oF1gNpbB3BoJ4isvejfT3OR6N0rKy4jYZPe5+dHjwtsyttr23ptdNCPii9mGkBVuuKr8SYTqksLDVz9cf7+tU0TT923Pp5VB2eJ9BzpO/pU2aZvGYg8Ud5AuRJgNtuD0/apcFjN1bSu2ljpK+9ttV5o1k120u8U42GeR6/vUvZu0e17RJAoIcr7u5AB69aliaYFyIdOiVNwcjV4Z6Y+VThhupLVYUt5HtiGI+61YJxyPwq5xCDkAhBSRhqXkd+WOlWeFkLbiBnGQSceRrMy0zJzpn8L4ddQ8atpzbukY2YsAOmK6O+iV1lIBICZAU9c/nQgoIwRii27a1KHJDqy8vMU37V16mnNWsn3iu+oFXAJUZVeW/wA8V0N1xKEtC6ynSBgZPOsa3hMhuIdTZ3B0bDHhvQEZ5JFDFivPBO+K5ZRjp1cXFYrvKq23LHUmi208dtbRKx0gqCO7XO8OZ1kUg8mxg88dK1X1rYpI5AUDmBjlzrWN45bjQN/DIe6CwTvHbkPGnPEIWAwWHmBvWPE/bSDQx0uMHfHQ0VFMgA2ydtjkVZdqu2lybeHAHvE9ORyanHeurA5UhR/Jj9aqiA/Ze1yAVkKsPif3qAJXGPHpW96QYXUpdpO3JIG/Qnl5+lRm4jIE7SSVgke+2B8zVcKRcEAthoyNhy5VSuzJLDiRSEcnu46bYzUlo0w6SW+WZkWTfUuxGeooVlZiGSSRr+eRcaeuFPzo8duz2aa1XSVB2oGn/LvGWGFTOc+B8PGrvSa2vm0jWPVLfP4gFsZHz3rD4wySW7xWlzK7gqWDnOR5b1CeNtQ7xBB67j60KbUQXdELBSNaAq2PKmzVCsuFBuzka/gU9Yyc435c61rO2MHEZZGdWj0k6htmsXhcjy3irrU97kdQxk+fhW3ZMlsHLiXOnCl0ZQfIZ5nn8Kl/1pCOCwuwZZhMMykggYHP96zOIW9tDdpNayHssjuBhqXHhvvv8qLwqATJMVs3L9pksSFGCPd9Kt3nD5HRWaBY8ZORJqJOPQeFNSG6q3s1y3FYbeJUPajlJ3gDn/lVaO+EEKyXCadbkBUGy42xV3sAk9veytIwtl19MuPKorfez040PHcuXkZwHU+8xztj1rcm4zeHT8O0rw1JegUk7VXtbxp0YsuGU8vEVU/xiCOMW0VtdqrAqNUJAPxqc/DmaLKTyRkplezbBzjr41iyxWjPEl1EFbfHunwrEk4DbS3rjt50kA59oe8tO1vcrjRfTqfM5qysF0bQyrNquFDYkKj8qm9rI0I7bTarBKe2CnILHcVGKREkNuhJKAZ+NZHbcWXf7TC3hqjx+VWIDdRsk0aRtNIO9qJC59abnw024n7OPfffepGVXQNgaee/SsW2veINLbLNbQxwytgnUc896v3VjeTzN2F0sEXgEBOfjV9k0vLKrbgiq7X1vE79pMoKcwdqwDJfQzLD9rmLksCcLgY8dqry9pIJZZZQwiJUlogc7A7Y586vsaW+NcYMtq62zYYHlkZcHoKy7S7N9evJJHpbIBBOeQNHm7WZYo2lh1SglDpYHl61UtrK4ieUQyRSaTpYE8jU7BeIjRboyjBDE7UYcQgnvGuFwdGCzuuGxgA1Tuor3CoY4yCTuGyOVVWsbvKN2GrHLB5inCuk4NeRXV/MyQKMliJAcjmBj6ZrdUamArmOAW72MhnnQoH/AAE7Y8fpXVNjYpyO4NaZcFdWVzH7QGZLftI1YYB64GMV0Bu7s2lpM9s0UnaKZBzGCfp0q7fxa3WQbPj3utVILW7WELHdMxVsNrXPn8quNk4pf8V/bOEvbB1BJbAx12arfs+unglqrDHdOxHma0pEZwFeON1xzI3HpTRIgYQIcEDI+dZUa3XSSF2FKdMl26FQPqadPuw5J5VOCUTqcLgDxpZsG2wPGg6P8zqI204ojEhtht1pn2UtnlV0inf3EVvLE0sixqVYDUcDpWbBxC3t4tDSqWJ3AIb571pXKxyWxlYhkXbPP1rIEsZH3faM3TEb4/Km7jTW1qy4jAI2XBzkkKilsD4VOPiNvpkx2wy4bPZsNvlT28mhcLaznPXRj86jMsjjCWcg9dI/WszLXS6DvbqG4QaFlJXcd3APrVe3kZJcvG59AKOILgbC2wPEuKl9nucgiKMf/wCT+1X2vZpNL0uVja1bDuFJLDG5xVQSyB/4RC56tV6GHQ0evch15NnrUWiQ5yw+Jq7tTUVpL670KVgjULsDrP7U1tLeyu7h17QDAJ3H6UZlhAGZEHlmjxS2kUJczRL56hUttWaBuk4how80R1cwqEY+tUgbl1CGTVhtQ25GtG44vw4LhruLOP5qpji/CoxkXMZz4GpyGH2tCwNwwzzwo3+lF7W5kQZmdgw8sEYoD8Y4dc6oI3kd2UjuRk/lTy8XtLNo7VorjWAAAIm39M1eRLsGKlO8RnOM7VZtbBXVXldz5aiKzD7S2yyNGLW6LqcEaNx61ZseOy3pcWnD5W7PZi5CgfOmhdueH2+dlYAjGNR3qieGwsxzCp9RVyW44kynFjGPDMv9qybji/EY7h4f8PTUuBkOcb/CpxRZ+xw26vKYVwq57q70UW2qBMIQu50kb71Usrnit9LLFLFBCiDvZBbVVWO743czlI2hQamC4Tw+NNDWFsx3K/CjRW7ahsBmsKf/ABqO3jd7wJK83ZaQgwB41oWFjfXCl7riM48BGAuNyPDyq6HQLGFjCgDAFVZolIOcDegDhK6cG7u2GOsxH5Vn8Y4alvwi4dJZu0UZB7Rjjf1qDQ7GMYJK59arxxxtaD7XIhL5znA2qlwjgsTFnuWklIOkB3JHIb/nQ/ai2sYOH27vGi/eqDjmV6irrkcjxe67W5kiiVY4EYqiKMA46nxNZ2C3wqdw0bSZiQqPM+dDBzz5eVeiTUYTAwKRwMnO9QOrlvTYJNUSVsHeny2+nPjgVA7bU+oj3SdxiiHyR61GkTn1pKM1QRN+mRUndgunvaQc4NQxgnHKjROsYfUocshUZ/DnrUUDOCacY8aGOdFQY6ZHgaBtz02FOVB3GxpOcio8sdaAh0jGdjScjmBvyqAIOCeY6VILqNAu6w35+NNjHmKWOflT4JBPU0B7J8TjKI3hqAxXRSi6lX761ikA3GQR+tc5ZMPtCBtIQnfVyrs5bqFLczF1MfPOdq8/muUs06Ya+sY28YbvWZB592Qj96MJIWh7NrWcDlkSAn/61asuIW925RMBh0xvV/SipkqK5XyZztv1x+MR44XGlZLpR5oG/ahrZ2oHfnyemtNP61ri4tzMYwRqHMZopt4WJ7gOfGp/JkeuLB+xAn7uaE4ORgMP0qD2XZsslw8ehgcYNbskMGSCVXHlQbjh8Twkqq46kdav8t+w9Iy4r14e7bCQjfA/D+350itxP3ppQueinFH+yRIqgSLGfN8URrVmA0OxHk4q3NJiBGEjj0JGGPQiiKTrDPHo35A0z2jjYO4PoD+lBmimhi1qxY8saN6ksq6sWXCGHYZYtlc1VRpBcFoZNEmdiCd8VKJJ5Ixq0b9DtUxFKhB7OM48zV3IarQg4xFdDsuKoe0BKpcKMMv7jyp5raZYy2pZrc5HbR/kR0NZjRlFYNAMHcgtTW11c2bl7VmVcbqdwa3M5e2LjRZZ47dVCI7KR4YxvQxxRVbGkjyK/wB6tPfWvEIDqtmgkUd4xHZvQEbVQaCAd8XEq+AaMfvWt4mqsRcRgLYPXwWjS3FuU7rYOPCqtmtvAxZ5S4I5GPFFnaDUOykgXblIjftU43wnLJuo1jQsJxIc+71NVJ5Y5VXTFoYDBIbb5VevLZ3LSCS3KgZwj4+QNUWjCqNTDJGdt66RzAHPxqWkaxn3afWANh8qdA8rBABnzrSJGXQx7IY+OaiZNiqjnzqDLgkA8qlGGkcIuAfM4poLBG9SYg4JGPDFRwynHIirJt2kISOMKcZYtUtEHuj9nMQUY23qSANb5ZRkb88E1FLMvGWEqbEjBOKX2WaPD40+BPI7ZrP9RMBXOVXfOQ8jbnyFIyKX0yxYXqw3Yn1qRka7UrL3pOYwAMeWanDAIsiYMFI6pkVneh27NH9mKSXkeckkl8YHzrE4ao/zNw7DRI7EOT+EbZqVvZ2w0m0haMSxnImG/wAKLBa67AWy4XUpTnmsbdJjpegZ1t1AHcRgRhdvWtOOTWAeRHMVnW0UkdmYZc6gi5CnbI8KTySxDtIiMjmDWsbpLys8VdlsmdCQ67ZHgaAvEu0sFkz96vdYDnnxoU/EVkYJpzG4w69az0BAZQQRW9pI24eJRz2shOEYDADHnVG54nJ2Ueg4cbN5VV0Fhp5Z8udEuVJZctnYEALgcqm100xxNTbJIw3zpYChw3rpeFZGzC+wPQeFZ8VvJNlIkLZ5+VXVsxAU1yKWUju+NNppYtTP94kisVRyFcjGRV2UhVOoZUjelK4EWTy8qlIWERIXfpms8tOTLvG7LG+lA5ZcHODV+Tikg3A7rDByORqMFk89xMNA2bOM4x6VKW2MZ0urAHxFXaaVrSYwTLMoz0I8ak9/cJcHs2JRDkZHMeBqBjIJXfA6ijW7MFZE0EtsdWOXhV2aVcgvqXIw2R5UeSdmlDOO4xBIGcHzoJGDj+9WIB2iaSdwdj4VPgtSzRvaOqhg25xp86oAuyKp3xyrVs7ftbCVnBDAkHfY+NZYU6zyqYrTAnI8atxa3OrOUAAA8DVcpnetC3ybTSCox3uW/OreEWVjVrWQALkAHnVCJQSWOxrRtdbhlGoHAyMeWKoauznxq0vzAxuceVNh5AQy9QaG8Ybuk0ZrgSxBpJAWXrp07VHuyqCDSWUQt4ou2XtH0gHO9W5ezksQVK90k7HzqvFDrkG/usOYrTit1WzkBZsrnp8an1fjITcA9aIUz0ptKh8Ad3pmjIMtpzWmVdV72KJHKYp4U0qSzY36ZqNyJQ40I+rxAqbh1NuzEqdQDB186zWoYDv4OAR4cqeZO0jI6jcGjNbzSzPoyyg43GMUeO1m04Za1JwjLaMvH3WIbmCOh6Vetitw0bDT3iVYZ91sbiiDhspkyGAXwxR7Wwa1ZmU51Prx54xSym4weJ22FnaMozCUEYyOYxjes2yE8c6kxEKOag52rfaQGWQOJCzY6d7O/XlWulnb4DsoHxrnMdmU52w2DhSUGT0zV/h0SvLGxXGUYlSc43rSEEA5KtSjEQHcA28BWpho9nNmLHEZVEaxgSMoIzltjvWe3D7uTCxWsjAE4cDAOa0uJzs3Fii6l8MHVnY7+VanCrhVhaORsFW/E+5+HSs+st1S9Mew4ZxGK6Rng0pkByXG49B6mtySzaXhotiSD4g8vT4Vd1igvdorFQw1eHjW5hjE2xJYTZXCqwBAYH3fI8qt2Vl20Yk1so1bDTiqN9I83EYGAzHK2kqOYPTOfX861LQtC8oJQdSM7+tZkm9NfFsWq9iYicqSTy881E2EDe8M/SgScQ7I4ZTkHcc9vEeNTW/TSrEjSevSunDPLLunSDigiSMFVDA8+o/51sWaxm3QhEG2NlxWTJFGeORSIW76HUc8/L8q1bUImtIz7p7yk8qzj2t6EmAOM8qziAs0iFWxpK+74kfvWiwbSeRrMiWYcSki/Cy6hg4xyp5OjFTmcpGo7M7KFkz4YxmhNaKjEFmJHTSMVrTWjGMhlAOMAgbY/Ss65+0dorDC9ngMPEHrWbjWpQ47aKG6jMUaxt2i50nG2au3yQNbr2zZVZDjS2fzqrOO/Gx93tFG45b5q9doY7cRhWCg7AAADasbUSxVSGwR0pcRQ9jFyxrGcj8qlw7bO4AwOdR4tOEhQjDENnY8tjvWvh9ctxO6eK3xEULPFgjScnvEHf8ASqIiFrxS1hYEskigODgEZA5fD61cdgnEoZZZmSJ8jIfGkZO9ayS2zt3OKRv/AK1Q/pWsetJe07yVu0jjhySq5OOprZiwTBq/l6+lZaQl5A6ywyYOSVXf861YuUJO236VnWltPJboR7uD5Go8PAMZB5aiMUpLuFZxC0iiQj3aeyIGsY5SGp9PgE9uiRFtR26VO20pbRMylhq2HxoHEplTGpgq53J8as2h1WkZzzPP41J2fB7hVCQ4AwJBjy3q2CMNnoaqykBV8nFFkBwTnYmtxGHcxQ3F92kNzGBk6gSOox40I8MkZJwsyMGOVA9OtHmtcXTLpBDNkEjbeh/ZlIbMKkqNwV3rm0pXMTW0tsr4DIvfJPLIxt8qazYxtMejSBtutGk4faS41wIxJxkZFR/w2FGKxdogI30yGtIV+RNbkA9CCMeRrOGpY7AFchG5eHTf4Vdbhwb/ALefShyMsDv8qGLBtRb7Q+/iB9KqLthC0r3G/e2IGduXSjPZSQSLou7jDID/ABDscnlT8GtzFJMzuXJAwSMY51qtEjwx6h0qaXbF03ane9mYDoxzWhOlxHG0lu+g4Bzpz1GRTXECpGzLnarqprgKtyK1MdlZH27iS7dpbt/qjI/I1NJblik4CmXOMLkLmjzWyxxs+o7CpWY/yuRzyTSbtApOJ3yCQ/Yo8q2kntTj8q0njuHVDbyLEdPeJGaaZV7KTGNyD8atRbIvpWpv6gFvBMqypNO0hYe9gDG3TFVpuD27wOrNI5IO7NmtAe+ad/cb0prYz7eN4OHaIQgIc4DHbnVWzmvruIS6IYd8YcEmiX+luE77KJM/I0ayUpAA7Ekn5VFOkV8RvcQj0iJ/WoSWt43vX2D/AExD9auLy51BmAySdvOorkGu+Jvd3cIvnCwTrCpwu+psZ5VZ4ZbXVzxG6iur6do4dhofTk5/tWhDwmOa4kn7RU7WWOYhd91OT86t2tktvdTyh9RlOSMYx/vNaRnWvDHj4zI5mkMKAFA0pJz1zvWdDwJkt5ZZ59bdmWU620qfGusREEuoIAx5nxpm73NEOBjGNsUiOc4RwS2kg7SYpPrGQ2+OZ5ZrYt+FWUG628fqVFHciOJmwqYGAEGw+FVOJXbW0SMBsfMfLelqrbWduV/gx48lFZ8FpBJxF5Wt8GMaVJGwwTv9aqwcakN00WpRtgo64OfUVcj4ughBzHnOnbJ9KgNa20cV1cTLEVLfiI5+nyqtPfQteAT2knaRtgOo1CoXPGVWJjqUFCNQ3GCajaXqSzEukfaK+runvGm78ERNYLes7sEYyBiHGk538fWjpP2KvJZvbmN2ySzctqy+JRs97OTE27ndTqGPTxqUdqRwsKjXIbVhjjam+DWnRQTu0cfaSRNIwyQDyHl41FrYS3BOByByT51m/Zyt3AqvcRdzG53Pw3rTt17CPLmRv6mGSauKUKWW3tJm7WRE1gADO5prOGJW7QSIRlmAG+c1U4nJBcMq6dRXPvIR+dUrSeG0uDot9elcnQcnnjYeNN8muGtd2f2jsW1YEc3aYxnPPb61eVFTYHI86y14u0iEx8PuzpznKgYx8ak/EbwpG8fDXKvgbyAEZ8qbi6aykkelVry3S7t3hmBKPzwcGqL3nFVkVFsogG69pnHrtTyzcThDvIluETfYnJ9Km4aaCRJGoCLp6nfnXnHtWZH4kXKTBMAAyDA+FdxN/ickLyQy26jGVUqTt5n+1YHtJw6U2pubu6TOnCL2eST0UeHrWscp7GuHEmpLzxUcb4O1Ic+eK9LmcE43Gd+ZpiR050W3tnubiOCMrqc4Go4AocsTRSMj7MhKn1FER570gM0lG/LNW1t/8sZO7jOPeFFVCMHnmpIxXcYqTqDjG35VHHhVQmbwNRLZ6YpHJOBWna+z3EbiBpkgwAMhX2LDyqWydqzR5c6fvc+VarezfFlR5Psrd0ZxkE/AdazGV0crKhVhsQwwRUll6NaMQ21IDx2pxgNzOKZgS+9UMVB5bU4HTNMNjU9BdiBjbfc4oIMSNuQ/OkDipMg1HDDA61AA6sYzQFQFm0rzPKtuW3eDg6I7A6jn0NYK5Bq9DcubURO4KasgE7isZy1ZVnhsZXiEBV8HV0/KuivGkW0f8J0kZFYnCsNfxDHLf6GtrijabCQ/0n8q8/k5yjeHTkRrVw6nSc5B612UMjdkpZTqIGccq5A9BzJNdoO7BgdFx9K15fiYVynE7qaS8fDsFU7BdsVscFuHuLMibcg6c/zDFYl2w+1zf6zW3wBB9hbYnLnHyFM5JhDG7yMbVLFZJNRfC/7xWR/iOZgzwIUB5DP+81vcWVRbyvvkIRz8jXMadtvrU8eMstq53TekgmkUS2rARadXgN+tV7y4ismWOJ5A4Hjn55rYtY2XhqIWBYqvTAHKuZ4qp+3uCwJ25VnCbumsrqbaVlP9qidlmkeRd9Dcv+VFga4kyXVY1X+jOo/GqPs+h+2MQCe7vv0yK1OLllt5cAhdGM/M0yxky0S7m1QXy9sI9VuxzjP6VO6lSEr2kJIYc0zXPiI4zXU8NVZuHRvLh2VcZI/35Vc8JjymOWy4fbxLbByNmJIJ50Qi3Zwur4bULiMrW3DWMfdZVA9K5VZZhJ2gdg+c5zWcfF78tXP1dmbOJmBxy5VTu0soGKuy9pjZM7mrNhcGS0hdxpLLkjzrE9oWiS41ImqSQZLknbptWccN3SZZWTajPLGocrJrbOCpGw9Ko51YzuegqJ50jgY33r2Y46cDg4Jpw+M9M8qhuTnNNqA5CtAsbgOWZQwxyPKmVgGHhneoAE+lTjjaRgFHxOwFQWUkt192DUc7DP1o0jhHXB1LnJUHkaAsMUbkSSazyGg4/Opv2IQtCWT1xmudk2yPak9pLqZI85BLLv8A86sSTRQqUUrqGxByN6yY07STYk7+OKtwmFJGWQav6Sc7+tYywgIJLfvNHGFB5Mwzv4b0Nm0tkPpU7gA7H0qU8YVUd0VY85whNVJVeM6uzYRt7uauMlHodyFMkY1BQhxgrtv4GqujRIwzyPUUW8k7K4JaQqMjAIyD6UnUh17QsxK55bVydwrdWfWEVjpOcEkDb9KIp7RD92qH+UZxUzEC8rIpyYhuDjG53+gqhd25Vrd3lljjbZu8RknlnHKtQEt0h7aQyQ6scskjFBeLspCOnMbU54K/bNieZIsDYSkb0T7AlmpQsWz3hkkn51vplGLuyqcE+go8xDRA4fIGPd29ajCmpmVTvgkbZzV6O0imsUcaixOfDNT6oFrcOLcJGN88zQzHMlwpZQ7YJyx29CK0AYbOLUwC43qosq3MyzYA3Ix5Yq5TU5ZlXhdxxxAKqlsb43Wh/bWb3sH9KzJpuyYpgYycaaZRcyY0wyafAKa6S7jNjVFyurWNjjmMUpmW6hKmTAPitUo7W6bGYG26EYqzHY3T7ugA8M1dCubMAZjkXPnQUgVLpCxVm1bjwzV48NvHkxrjjj64OS30ockC2kgjZ+8WU5ZdqxnNRZyoXFs6uzINSg76RyoaNocbbg8q3bUCaZtLsU5gY7tWzaQnOoCrjJYW6VbNMW7r/MSfnWLMg1as4FdMkEa+7+dIW9urDEUYP+kUmJty6gsu258q2LXQ0AXcHs+WN+dXDd2yyFDhSOeRyqrG3aTu0cgJwRv8P3rOWmoovxF4ZSsRAUIAzcyD4Y8arzWV1JCX70I3bCY1KD1JPL0FaaWiSX5lmbKpgxjPXxq0q9uzCFcgdTyrlzWnLQQ2s8ccRuHkkY4w8xz+eKvPwq7t7cm0mLsNzE+4b0Na0fALOOQSrDGJRyYLnH1qwYZoO9tJH1xzq6s5OGJaXiyPpCyRSgqGXzzW7b4k7T3yh273LwrH4qYhJ9rAKGJlDMm5O45ir9y7wQrLjLHl5eVXG8pZwti1tl5RoMdSKnpij6KBWP8AapZC6MBok2TJ3VqryXFyUMMr7Dunbeuu2NOiBXpisLjE4a+iiRiG1A6c88HeoQTXUekK50+BoF7GkskbDUH7VTnOCM86mV4WTlpWlyYGYyPqJAONX1Ao54mjOUwQemetUuJxhRGQun8jVVotYBwSR51JSxrf4iEYK48iDz/vRTdiWI9kUc5xudvjWA0TndhvjrUgJFYSDUP6quzS5BaF7idJN1C4HhimVeziNuz/AHbkFCCe7ViybVJJIxwWA/IfvVCRws0iA/iOxrnj21U45ZUYhJGPQgnOasR3UiY1O3+/zqmtyi4DjfPPNWu1jRMaGY5xhBk1tkJ4VnvLZwNOJCW0nY7Zqd7ohldURTrALAj6ijKul42AOCw3Ipr+MyuHRhoxgnOKz9a+ALxGVUAPeccnPh4Gg3V2Z8e6GHMimji151uVHIYXVmoPY67qOLtJUGNRKjSx8t61tFm1ImkidiGKSDnz8P3qxxBlFyDsrBdiDg1I2kdvGG0SAF1ySRVp7Y3B1OkT74Ov/lWfqssy68Z2YdDy/tQmnQzLCucuM6dJPxrUt7TulS/ZgHbbJoH2d4+JnBMkDRgazswOdx+Va2iFupWeMMp3J/39aM2Wnd4wyuB74GQfI0eW3jMQKF0YNzDE1Qna4NzHaRFWgbLSOchlPl9KzvVVpQQqqB3Cq2NwDsPP+1NGVa+MqnVlMA/GqmNMa2wJLMThgOvn8M1KISwKAg14BGCd+fjVyy3EkWmBLswAzWLey8RWQa0WOPkMAEAZ8a2YJ27GRnjZWAO3PPpQ47iO5hIcHSejDnsT+ldJYijGs5ZBPpGJVIwOnWtie2Nw2NXdHTHWswTEscAFQQQRnatKG8jkYqhDE7jfFcsZPZq26V04b2TNlpXU/wDikUO6trZLeTTCwYKe8zFtviasveo0hjDZYbbVT4jKiWsomcozKQiAbk461u44szKuWFit5OkGltTb4Q4PLNFb2auDJMrzTLGjYjJ72oeOKVtem04rHOEZ9AOQPMEVqJxu6lkBZEx0QZzTCcLl2xrHhU9rxO2d0cqsgOoJgc+tdqAQkRJyVG5+FU04q+nLQJn1q5r7SCN8BdQyR8KZY65SXbmvaeKS3ImicjKmXPi2cfQVu8Bna54dDPJ70iqzeuAD+VZ3tMgl4WkqsGXs2GR8Kuey/wD1Lan+kVyjdZPtKJIXFwCG1qWBIzhRjbf1rZ4DJ23BraT+bf03rO9poybOAcsQuD/8au+zAxwC1XIyMj61cUrWmAxv/MKOcMNwefKgzDY/6h0o2kZ51YOdu7q6gvZIhMgAY4BjzgdMmopf3eSP8vJ4ggj9TQLy9t5+NzRJIS5fs9B2wRtt9atzW62iB3OE5kneuWXtK3NWKUtxctH93bxkg5J7bb8qEbu7B3tG5Y7rg1ce2HusAB4AbUNrbDZ20qNgNqntTUV/tso3a0mBJ3AAIqIvxpKukq7bakO1Tgd5mdjnunAGdqkVkEZOcufHlV9qmo0+CSdtE8mc5wOWOWa1/wDsV9KyeC57KTLEnbc/Grd/2slnoifScEsVO+PAV03xtn6a7P8Al2+H51bh3j/9NcPwzipTiJsyBomB5cg2Mj/nXaxkhBjlo5VJ+1qneSZ7gOw3NTtM/ZeYAz1rmOK8RkhuP8wHTSdWBtoB5eprouEOX4fG7MGychh1HQ0hWnNgxvjyxVhMBRk9KA+6sc+FZ/GZ5Y5bSGNmVZmwzKcEcsVd6mzW+GsN3YjltUGnibtEV1Z1XJQHfFDtpHa2Jk/iKNLY6kbVicPjmZ57q5VllRsjIwQpG49P2qXLRpqCJZ+GlZF21k4Iz1qP2m3gUCSaNP8AU4FSiHb8KKo5UvqAYHcedVF4bbSRrFcv28itqzI+o7UpFg8X4egwbuIH/UKqXHFLO5ieGGZHkYe7g1ZNlZdqv+WhypyO6NjQr1IVGQsSsQRuMHHlUaVeGzx8OtY+0QkOpOUUuxOfKjnjcDZMVvcybkELHyI8c4oPDbpEtrYNg6yVwu5ySd/KtgRIrMVUAk5PrRFK04g9wC62syKELAuAM7cudQkvb9QoXhpYsQMmYfMjFXUeQ3kkZjVYwuVbO5OPCmnuUj/EAenWtTdS6jJurriCQs08UMS4OAG1EnO1Qv3uWMbO0Lx5OgYOc7c6NeytcWjAvsMbkYBNQ4iVVlUszPnljAHpUs/asZcrdaJjqLAn7sd4+J5itYzwQ2qD7Lc6dDLrwOXU86p2sSS8TGscozj5itthAtsiTj7okrjOB8fGpBjPPazwxdlDc6EGUOxDeZOrflRrSa0ggZZmkRmKsZHH05mr0FtaxrILc5jdgwGcgbdB0qjxDQO6W0AOpxjIz40FhFiuXkcDUC7YPLrV0BUsxGFBAbrVWCNl16c7O2+POrUgJtl2PvHNWIVxFJ9ujk09wJjOeu9XWKyWxXXhsYG9VrnOog8gKqCXvFTzHKuuM0zeSlsJ5Tu8Y05O8hbNU7aEQX6HES/dasuORJGTR7+Yi0f+ICozqXIx6+VZnDZZGaNhMzl4jjtBknvfhrOU/sTp1CYVe+6nx0g0meIDJfA8TyqhI00KAyIRtmqsN1Hql+8LRl9O/wCE45elbsxpNtv3RqyNI65rI41LKbe4RijLsFUjBHmPGl9ra1JUt923LbOPWqd5Ik0Urdkobm45nPLIrlli1K0bc6YQc6QqEFFbIHr51R9qgFsZZhksqaV8BnqPA+dE4ZcAJMohYjtDlsjGTir93Cl2EWWzWTB5M1c721HnEtmtrw+R7iNu2dlEZ6DqfWs8Cuz9r+HXE8kc0dsNTkIAjEnJ8q4plKsykYIOCK9fjy3HLKaaPCFj+1iR43YKRgD3SfAk0HiSLFfSqqOo1E4fnWjwS212zSuh94AZOx3qrx1Fjv5VAYHWebZB36U3/bR8ZzhsB9JVW5HxpK5Ugcx4UzMzhVLEhRgAnlUa2ykSN8fCpKcjGagDipgllzkDHSirFqWW4iaMqragN9+vnXRxmZ7lTE5JyQXIGCB18q5vh6s99CNyS4G3OuwFqFj0/eKOoB2rj5LprFGze/lukSGRtwCS2cZ9Aa5/2jnkl4xMJdJKHTkKAfQ+OK63h1o7XKqkrxgcyAK4zjjM/GLrvlyshUM3MgGp4yqOodOdLOd96i4I2IxSVidia7sn0435in/3mrMFlNNaT3IK9nFjVlgD8BVU7DIODQLn12okMbSyJHGNTMcAChEMOfXY1a4aoa6GpyukathknFKBXMckE8kMq6XQ6SKaI6d2GascUCi+mKsWGrO4wR5fCqp5jA9MUGvwOXXxBO7vg9cAVtccfTw+Tfc7fUVyCO0T5BIIrpuFqL611F5i6bMS23wrh5MdX2bx60xoFDTxr1LAfWuxf+GwJ2qgOGKjK5OSN8mMGrMkd00BGqPceBBrlnlMquONjkpH1SyttuxP1rqOBrp4dEeeST9azDwUkMezXA3JElavDmEKR22hlKA7nrv/AHrXkylkkTGWXYfGziymPLOB+QrncaiAOZ2re4sGuojAuVOrOcbbGs2KwlEqd5CARnn41fHZMTOW10ukLEqjkCBXI8QYf4lKQM4IH0rrJnAgBJwCCc/CuSuYZnupZBE5UscEDORU8Xa59NL2cUtNM/kB8z/arfHG02EviTj8qnwO2S3hZkfVrC6sjGDjcUD2hfFki/zyfrU7zJxixBuAa6u0UJw2JeREY/KuTU5wtdjp024GPAVfMnjZ/Hzjh5XHPbb4VzYAAB65rf8AaJtNsgHVh+v7VgN0HOt+L8Uz7dfw9QLKFT/3Yrm/aORTfaB+EbiupgXTCi8sKB9K5PjuluIPjA2yT4nNc/Hzk1l0yCBzqJopUFgEycnbxqOcPgivU5I4NNinO+cmlscYG9Aic4HhRI1d9kyepxQ9/WjpO0UZRDpBGGx1qX/EWTBbxaWeQs3kNhQiYDOxftETpgZoKh5CW1dM5Jo9lMYJFZ8FCe9nckeFY1oDIbRqGAp22I+tGttAyrMe+OSgZPxPKhzXIdAFjC97J86sWdwFXDoo6e6Kl3IlB7UrHpcAqCMj8WKnO6ugLBQTnZRnlyqDWwacgtgPywKMykRhFUmMddqnCcO4nMEnegmilYOBsQ2MnFXb1C8a4Ukg7aRV5IIo9kRV9ABUbi4S3UMyErnBI/D509JI6+1ZrQsIQTGxGd+mKA8IurVVVWYnA3OD61Y4vcxPabd052cNy9aykLdmjdq8ikYIG2d+mKzZJVl227aymWLTLpJAABzmmn4Z2xU6wukY5Zo9rexyW6kq0eO6UJyVqyZB0IPxrpqM8qsHDkjU97OeuKNHbJHEIwTpAxU+2GlidsVnniEiTFZANDbhue1OIcrEnD7ZjlodeDyJrJudEVwREsfZqT7oxg4rRF+C2ljgE41Z5f2rPvbeU3sTqyydq2nPT1+WaxneGsYtcKm75R9Clhq043z13rSLEZIx5A1mzpLZsssLALgBgBmme5QxYDZD7HT086uN4SxqalIAoct0lue+p0/zAVgLeXaSDvlgOjb5FXk4iJECTJsdmwPrWtppfa8VdLZ1RP7rDpWNxJnFyrs57Mtszb49KnNL2QaBSJI+YOOR8qgheaNUOWIdTg9BmsZ8xrHtZObYK57QAjHd23/Wifbu0Ugv2bdHGwP96sXsRltio8c1lm30rpG5HnTEqw18QN3VTjmp29cUKW97RdGrDnqpwDVOVGRcjUy9QelVdQDZIyPCtJpoNcEjRJg/1DmfXxqzYRf58Mh0pJHrZcdc4qvwy7t4CwniRlbfWRkrWpCF+1iRdJDLgFOWOdTKcLAXhd7+RAwC4AAx41rRqIYgqLsNhQI1X7XqOM1ZZgpBYgLnGKmE1ytM0mJAhznkTmontA2CMgfiHP41PKMVOQWPKlKMspyQRuD4+IrXacfGLxazTtdSxjS+GYgDmDtmi8WObIHkQwNWuJFNKBgMjcZON6hMnb25TQzAgbDrXPqr8c7qJ586eKXU5LH51oXFqsMahoSinbJIJ+lFgtdahkWEA8iRW0AgmSNGMh7njim7WO4RXRWAB6jB5UQRSQ3ecbctQG1XJFzA/wB4xOPLH5Ut4PoXEIZJlTQuSOgqqqmOQRv3W+lakUceCWBORnnQZYYWcMAFI6Bc5qQVXWEpvIobyPOgNZLJMCZJsj8MYBB9dq1Q504VQB5UOKLsznGkEfzZptEI7dlYCNSu348VCaxGmRjGpJGdWd6thsSr5g1OQErjJFZnbXxnWNs7RjDhNPMlMk/WjPA0c2sMzjbLAAGj6QmcMT6mo5jwclSfGqiMyroBXVnWDksTVjs4gm8SMfEgVUnmiEZUsM5Bxnzo1xdJAo7RcauWN6z9X4HBE0Ls6qVDeOMVJ4TLIJSFyvUnegC8kk2jtpW/9JH54qZa/Pu24Uf1MAau4aGuRi3JJ5EGjA7HfrQBa3jIe0KY68z+1FubQXIQQymLGScAb1BJwqoCT8zmq0k1uoJJUnxAyaaXhsMMWu6vJmA6a8A/AUKCPhLsFChXPISqQT6audN1dIScVtFXS0yqc9TjNRjmtZGMkcils881S9ooJ4r22itAEhkXkIwcsD4422NAu5BBJoeIEjmdvptS3RpsKEMzSdpknapx4aTnkZINZFr9nukdogGZPeUHcfKrfD1uJbSQsojUoGQg97z556U7FtonabOF0DBxjfNPMsjyIB7o3Jzg5qjJJNABi4JGcZYDH6U6XU53WSNh6bfrTaaXX2kfYDuZ5Y8aaYxwNrRcMTgYqot4zXiwTadTjChQcH44qY4mS3/RnJ6gYOPrSd7VN0VE7Z/f6kbbmgdmrRoZxqduZI+W9EfiERyJIZMf1RnFJ7yCWPREQzEjCgb8/CrUZUKoe0BQH86r28UV3JNE+oBGOApx1ognSC6kSU6G22O1TWSEsCsgPPlimNsi3mq9vCn2mW0ErjQdSk7kbV1tkgFjbqzZwMZPWubCRhu1QL2md3610VidVhbnP+8mrcts60r+0cYHBXKgAKTgfA1D2VH/AAWAdf70b2jBPA5seP6UH2W/6nhHgP1NRoL2jhEVsiLkgLIBk58KJ7JH/wDh+3/1N/8AY1L2lH3Ufq/5Ch+yX/8AL8P+tv8A7UiVuyYKtnlmi5G+N6HIO4efwomnO55iqOPWy/8A42uWZDpQ9qDyG4/c/Si8V4gskuiZdMKZyOpAON+gFafEID/jJdNi8YGR6/3rJ9qUK2xc4JeLDHGMkGueV3dNRVj4xHJOxjm7VTuVIwyjxHiKNeXSLM6qO8PectpUbbVzNiuOMQJyDYB9CMVuX8TLGvLPebarljJUnKaSJHjs5y6Y7xXYg+JFWzPFDaLJJJkHr41xOt45FkVjqznOa6maElTq1Iq7Rk8hlunwq5YepLtvcCkEsEjhSoJ2yMZ86013kA/8P9TWN7Mf9FmXOQJCM8621R+2R9fcKY046555p8PrzpI+z9p4FAx3l/KvQlY9ipxg4X8xXB3AKe1sY6hx+Vd2xcWwKJrPd2+IrXwcX7aJ/nZHzgZTb4V0fs2CeA2u++msH2z3kc8u8n/1Nb/s0D/gdp/opOkvbZOdLZO2RyqF4iMkbMoYqyYJ6d4VOT3XA57UrkAxoP6l/MVL0s7PEo+8PiaE/vS/CjRRlA4Yg5bIx4UKVA/ahs4wDtWb8NmttIsU08snl61jQSiDilxLPMxiwQBpz1rTcunCVKIzNnZV586yksDLIPtCT5J2Dlf0rfram9KMczXHGg63K/Z3fUAyYOKtcVmWeQSQTJJFFgOFbfOeR+lWP8CUliHYAbAsBt8qG3DvsdvKSxdnAUHTvzFTLDU2sy3UODxLHbQlTzfGw8+RroDnwHrWXJObDg8UqxFlABYKcHfnUbK4W+tpLnEqopI0s/gM1nX1TcXvWtGT7TFII22WSJ/zHSs8XFtN3VvjHq59smD/AO4bUra/i4jIIDG0erLZyem+OflVe4kse00SaSepHSte+U4T1h5p3jt5Iopu0C8pG3yM8vPrvVia5btQ1xiRmGxA5f7GKhLw9GjtWjbd8acAcs0XjK9jdCLIYFQTtvmpbtZEbAA3+oD8B/Otn7Il5bKkxJTfKjbIORg1kcMXNwx64xWy7tHbRaHCMzY9eeaknBewLWxSyWSJGJUEaQeQGOQrOv5lCuGlwQ4ABXlv+VbEupEZi2Wxk4FctxBnW6LyHKvggncrvtRHS20iyqzoxZGOQcVYZWaAYPWqFqTDqTvBMDBOw/50fhz6uHxJI4L5JbB5b02I3Nwsl3KibFDg1FCoJI2YEYPgap/cpxqeRnCo2Rk1T4nxD7JN2aMskUhGJFOVOeddcc+OUsXrxp3WQF3eE5BGdyMfvQeFwM1tGyMwKxOoJXYHOw+FUAzMlw2uRdLKueg6Zq9wSXs7QSTyySKqHZcd0Dn671jfKtHhX2//AA8NdyhZtbg5Axtyx5VQSQzRzExAAyEEg8/E4qyvGbSRTbwJO/abfeEYHntVSyuktLaWeS27b71hgE7/ACrVylqSWAyJIU7Nt8DummjgYwq7kke7lPzo59oUA+64OpPn/wAqkb83MEU8kAts6iUHIAbb1LlL0vLFupXg4bK8MskbLcY1HkduVNY+1t3BhblO3Tx5NRzNq4XcKkzCUSlh3MgDYVgv9qnbvyfHkPpWsdWarN38d9w7iVpxeMmJiGXnG+zDzrifau0tbDiKQ2qBQE1ON8kk+NS4ZFJEBcxl2kyQDnCgePnVDiMc7XLXFx38tk77HyqY6mXCe86bnCYinDWzEiaiHyxyOYrM9pID/irFY1UOAe62d/PwroLKJJ+D2xjhWPtNgmSRgmsb2okB4nLGUQPCVw4BBbblWpf7F6YL5DFcYI5ioGrUCK1xqlI0kZOo4obiMZ077112yDRR3Qdjmo6QQMNkk8qd0dCNXw3q7F/gXe4tbDn384+Fd+unbbHrXF8As5FuorhEZm3Ix02rp3nlGiOWMgswxjxz54rh5Ly3i1rRfvxgYIBNeZX7mTiFxnbMjbH1r0iynYSZeMqMYzWHxb2ctEm+3W0oQBstG6llJ8utXD9l/TleJW0dsY1ieRgyBjrXTv1qljzrU4uX7GBiY2BB7yqAeZ2/341lhR3QWwCdz4V1l4ZalsIlsZAYZWDIS5BHiMEbVmht8dK6b7GYrIOxIxb6hMucgZByRnwrln98+tTESznA5itHhkR+z3Mi6joUAgDz55rNQb10PDQicHkDMSX3VcY5c/rTLoihxpSL+QFmJGAda4I25VnjK4I+lantDg8SZkd2GkbOMFdutZqkcycelWdCydE8JDnEqnOf5q27AtZRLtuRg461zm/MHJ8BVuO/l3Z3dscgWrl5Mcr03jZ9dL9uJ95Mjyoo4gpGNJFYvDr43DlSFBHjVq5kW3Go4Od68t3MtWO0ks20TcQupV0DDwO9Ms8esdmo7oxg7VirfRzd0Vct4hKSfAdDVt1+UJN9Ljs0mh4tIcA7HcUwjmZomuQmgZORvmgTSRQABmI+tGCn7PGvbKxC50684zvU3NbSyy6FuOzuBGAx7newNs1S7WNe59n+9VcnOcfMUzTOj5Zs4GABTi4aeNlCrjHvONhW8dJlKu8JJe3WQoF1A4Gc7ZqtPEZMfamUDcjI6Z2oVoNFpGBCRkZyDz3o5OuMJKuVxg1LxeyS6VzYQq0bIEdm3AHMVqTyGO2jOMnUAQKor2MTB0j3HI5ziiG8GUVirL5Cl3U4gPEbSa+VW7NgFwRgjPKs2Thciy5wwXPRDiuljuY3wuRn1oodOhFaxysmmbJari7hA3bHkQRXKcUR5bxnUZD4C4PlXWXMMdy0TMf4bahUjbW7MXMUZJ/pqYZetXKbcLFaXLv3YHY4PIUFlZCSc5GxruIuHQDtCyAZO2D0rneO2kkGnSQYs8lxgGu2Pk9rpi465YxbIpgd802COdOvrvXZhIfOoE1Ifyjc1HBBwdqC12kbKmUwBgYA5+tRLK0jHSQvpgChI+k5xmpGRiSdh4gdazpA8+HOjLM50jSuw2wMVJI41RnZ1JXBC550KaTUykRdntjbrTexd+0KgGZTknJHQVAXOtjlmYeFAeKd07VkBHiMZ+VRUMJNOglj4Cs+sTUeq3d0Y3CyDCncMp3Ipre7jlwgkBYbAke+PD1rPKsV0jLqOQJ3X0ob27A6lOCOY8am3RavrJO0AXKpJtjHI1Hhln2tnqlO7ZXbwG1CWZnKKWfSDkb5ArTs4uygCY3G59etZvasp8Ra4mXVpJw2d6Na37QEKVDRddt6ldACZhjnVV4u7qU58RViLs9/FIv3etGB5Y+tULyftJGYIUBPIcvWhtvtyPlTaTpOtTp8cVRNVMiZVsnqKtWSs2Af+zkDbehoNnDLIMojZG2RyNW7ZLtZpDNCFjwMNnc1m9LKuX5eO3Lo2CNj1zWOxAB3Az4Vsz4uIXiOUB/F4VTexiSNiHLMBnONqYrWcjYzuTnxond1DGceJo9rbJIMvEW3201YktjyjtVCkbliAf1qoovrddhnFS4fIftMiaH2HMoQKuWiMrFO6CfEZq7ofS33mBjkFFS9ETbLx4XdiOVVZbZ9BYjGBzzVtAhUN1I55oMgQ57gHmd8VMaVTVA0eZGA6EUGawhKGRSQfNTir8GIc/e6gd6JIwdcHLDyrSKMHDrWWALJA0pPPvYH51ehto7ZY0ghWNBnADZpo00d0KU8iRRGUgISeTDapaqEmuN9Y3I3wBQry7trqPR2unJGGB5GrawLJcxuSQY8kAddqzuLWNvBNBLq0RmYMVPu5weQ8azqrwkt3bwBXaZiBlCc4w3nWokvaQa5O4F8fzrDjgszbzqsuppJTIrBCQD06VqnS0avcyGYNgrGiH8udWbKr3UrOvadmWMmRGoXoPPpVqEns0/01G4vkgUdmquHPeGsKUHxqUYb7OJBuoGcDemv9EXRmI3HxGaGEKDSMY8thQzdTuT2VtKfMgD8zTFeIORiFVH9T/2rPsaF7PUDlmGOQBwKjp7jjblQXt74Nh5o12zsCaqcTc8OsxNNcS99tA7ONefxqjWjcPEoAIAA6eVDeZIicuB67UrB4rrhsWpSFZBsdj8aOLO0i3ESbb5IpyM77VGGyrFj4A5/KnNzI57lvK3/AKCPzxT3HGYrdgsEUbf63CAjyo0PGYWC9shgLciwGk+jDas7XSMXba1M8XZxjO5NSlhmnb/LSoIwMcs71ZvTrtiDyNZFjeizuWViTG2xAHI+NNLF3/CpG7010wHM4AH700XDrKXJ7YzgbH7zIrmOOe1bTOYrfvIDvvt/f8qq2fGTJIrBF7UdQND/ADHP41bLObCct7jKpYfZxBZwvrLDL7aSOW9bkE6sqalxkb56GsciXiNinaNJjUHjde6+2xU4/SrUMc9w5jjZUbnlwTtVljNlS4lxi34crd5A2ev+96zYPaKSU6u0j/8AWuFPlqHL4iuW47HM3GriGWQMY3Kg4OMeQ3qHCIJTxCKJQSrtgjpWssLrcWWb09IteILd2zHBjlC5ZCcn1BHMeYoK3IiIZjT2lilvHGoOWUsoPkRnH5VKz2uueRpO1c8cqWRxPtHx+5nvpIIX0oh0kjr5eQqHB7ya4k7BR3iPcxlW9RQPaBCvH74ICMyknn19K0vY5IxxHJUdoqZB8NwP1rpnjPVMcuW7Pby9laho2dY3WRWLZKgggr5j+1PcRpc2IldMMpZcnqDnBrRmYAImlsMDggbD1PShvbJJwuaPkFAI+FceW9uLsRJCdUJYeOgZJGreuysMG3QY/BXHcGdU4lIpC4HaKGHPxrtOGkG1Txwfzrpe2fjN4pamWGSeM4MWBgDlk86xOEySx3rl3LIr6Sh68t/rXWNbdrDcAHDSA/TlXGrdNbcVktggdXkHez44rMx7XbrLRIjcOynJVtKkmg3kDRa3iGpieRHLzonDYUjQKh225nNHmZluhpwQM6gfPanxHLrxKUXSJ2bOX3GwBx4+la1xGZbcYfTqGoEMQRjnWHKyWvFEMjiMBSu/rWmhklidg6tARiNlPPc5q642XtWt5BLczJcKspGBlwCcUC8eyViFso2wcFs6RnyokI038+RyAP0rPvgVgbIw4iX1HjSdi1FHYSIzaZImUZKLJnPp411nCo3i4Xbq6srDo5yRucZrgOB/9YohBZcqQvnnA+td1aXUqHsWtpp8YGpAMfEkitXiotcWhe54VcRRDVIw2FVPZyCS34csMq6XTYj50JuPoZGU2k64O2wP60aDjFsZXLiRc4O8bftWdza8m9owOxTP8zflQvZJSOBIrAgh25+tSveKcPvFCJNHI4bIQ7HPoav8N7IW+hMA55ZqztF18FDii/hxjpUGU6TzzVNbiczMCwKqMkAcqohdsBxcLncxfrWT7T/9BfVuOyOPXP8Ayq/d31k/FB95l0BXkef69azuPzx3Np2UZ1HSw5fKuf1pyFkx/wAYtWIB1MgrpeI9/Rt+E1gW9rOvErWRkwqOuTz5Gt2/dQU3B2Nb8nNmmceHJhdaeGnOa6y/bVw+MdAUrlDqVTjIOTmupvf+r089H6VfJ8MWh7Jj/K3A8JT+QroV92Oue9k/+jXI/wDF/QV0Y/7MYqfF+uAvB/8Axim3N/0Nd5EcR/8Aprhb8Y9soh/V+9d3Hjsz/pq/E+uJ9sz3pP8AUn5Vv+zmDwS0yDgIN6wfbP8A7T/Un5V0Hs3vwOz/ANAqY/iXtsNgK2N96a4zpTp31/MVJgMN60rgZVB/Uv50vSwTO7VWlcKs2SMnAG+Ks/zVSu4UmSUOMgEHlmpSJWp/y6xEHUvPwNUr+SfXoiyqjmRtk0azWK0VmVclhyGATQZIXeYvqZVY5xq5V0mWozrlWa6u17vaSAjnmj9q0luO3lDEMpA2yNxzq1dSB4eyiZjJnJ7vSsVmZ7qeN20kBDtHg/PwplluaI3uH6XtowQGGgVZNtCUKmNdJ5jFYEM8scaDGDpGCCRnbyrXad04cZM98DffP1q4WaTKXZk4TYRydpHbqjDO67c6o3Xs9w90eRjJGAMkhth86PZXks82h27vmBQ+M8RFsskB2VoyM48j1q2462cgRwJG1uqtrWNUCt474rI9pblYeJsdDltK8hkVfhvFm7FkyUxH3yNvGrM8VpfyASgP01RsM/nXPHW+WreGRwG47WaWUyKseAoVmA39K0bviNss1skjbI+M4yMnlVReBmwhl7ZEcSN3Tr5jwxigSrqu7FI1jKhxjp88eG9LOSVtRX8cylmkjGTgDUAfkarXEQmvrfbIBGrHrQ4uGcKcO88MbMCcktp3896sQxRQvCkIATKAAHO2TTKcQna1fMyhwAp2/FyqnZh34SVKrGpQnIO5PjV3ihJgOYtWxw3gaDwaOKS0j1w68rgs3Tflip67y0u+HMDic0LCG6j7VF5EnDfA1YkWOf7P9mkV41f8Y7y5PLFdBcWXDnLhrRCPEbZqhe2XDeHhLiONo5Qe6mSc9K362RnatApeG/jMmRlcAj61fsLCFIbQTkt3Cck4ABqhBNK1xcJldLY1bb407fmPrW7NYx3FqscjADstB+IFY7rXSpxF7G0C9jGhP84bO/Qc6r8DeMNIrRDHaMSW90AYqrdcKFnETGVCDAXSx9M4o3B7YzWs0gVncyHZvd5dKnrq6N8ba8fFOFFtK3EC7Z3GP0rJ9oGW5QvAytGCMMDsfTHnVG94DfSTL3GkUDGe7t5VfktTa8Fit5BpfAUA+Oatx1E9tqNroPCrkmbBMneJUkDNY8cLNIvPG4GBmunWNrf2dH2cBpGm328zVK/lFiXdY9WH5ctvWiss2M0EOlXhLjbVk7D0NUL2zuhEFEMjajk43HwxW9aXb3w1mIIinDbjJONtqr8QvruG+7KEAIFG2gbmrJZWPXHtt8HtillZhwQUjXA88b1yftCHfjl4VTK6xv02FdtZlmhhzsxUZ9cVhSreQzbGJ0+O9SXV21Zw5a0hnlmWOOLtPEdMeZ6V0nDuH2yBu1ijmdFzhxlRvitO1s5+IWytHFFAre8Rtv48udalrweCBCGJct72Nga66t5Y4jj7+whmuR9mhitsLkqoPe/PpULrgFxePB9niSCMoCS8m2fLrXY8UkitbUrEUjYDOgAZYVzd1eX0VvBPoSQFMkqxBG5xyNS5WXhZG1wzgX2XszJdbouNMW31ofE5jb3caQPG7F1ChtyDnfJqXDbq9wkl7CsKFcLg5Zj55rL4nNDPdws8WEaQB1A3O/l6VMuiOhKuYQQyyk/iWqEl1OI5rRlUZyweTpitS1k126aouz2yAN/jVLiRiLMGhZ3VDuDzBp10Rz0tjHLBbz3cSsjIyAL072dR+dUZuBOsqzWsqSRagO/zG/1rpuHWsc9inZRS50kOWPI55Cqotbi11C2dS5xsdxtvn6VN2KjcWzo1wiTaCLc4140sRjn5Vw8gOpiTnc7jka7q1+1PfsrjUNGpmJ3GCf8AeK5PidpLb30naooVyXXTywT4Vvx1KpxaSwDHSCd2xnArrhYR/wCFrIkmrUvvAc65QpnVhRXdWsAaG0hCkIiqWHTO1PJeCOb9ojALlAJZWlVVV43XBXbOfWsgAdRjatL2k7/G7xuuvHywKzGJCqceWa3j0VJcg4B2NXlsw0KysW1McBepofD4UnmVXOFzyHOuojtIopEMsyKucrlclq4+Xyet1HbxeP2m2Ja2rxsrRBATkHWPPcbVK9jnm7kirgb5Vj+tba33auMQoVUnBbnnxqtfzRi30rboDjSTneuE8luXLrlhJ1WCluFcMpY4PTeta0uooom1nB6ZU0xt0S4j7NDqVQd/X/nV3sf8tgoDnntU8mcvFYwx10xD2lxd9GTpg866C4hWO5hDQlU7IDWp5eRqkiqLuJFAAJC90b5zWnxOAPeRHvoSoGoHunB5EVu3eDH/AEyrjt0mZQI8g45Glb40ss6kOQQp8f7ULjNxLFcJ2b6Nb7nGa0ILVfsguTIWOBuRimE421l+g7RCbOOZUdSEOQx2O+c/Wq0/FAjaSRnwAzVtgw4UFQOzkbB+o5nHly+VYU9q8TfergtvkNUmGOWXKbyk4a9veC4zgBvTrQ5ERLhe7pGCeVU+Hq9vMDh+8dgFzW2tqL2B5denSCDlTyAzmsXH1y1G8bucqsM8YnUBuRzUkdXGVO/lVWy4Tc3iG5jdAmHCqTjGxAP1okNhd8PkT7UO6xIUq2eVbuOpxWZd3mLGH1DGQB1zRA8wOBLt51Vv5xDHnVg881i/4hLryBgeu9Zwxzym4uVxjpTLMNgQfSua4zBJFdNK+4kOdunlW7wqTt4y2SfU0LisVs41ThTIowAWOBVwzuOeqmWMs3HJk705GnajhERjrGc52HQ+tDKjmc17dvMYHb0qJOTUjuNqWgBcnIYdMVRE4xRYgZFCYAH8xPKgsD4UbUNOlfdHU86lRqWb29vH3RqbkwwN6LPcxMJQqqfKsXGPeyBRInxIOzXPiDXK+PnbOh0nKxGNsBWNOwg7NmTUG5AGq8jEsV0aT1AFMrkIV3wedXRp6eExsq+e1ONLA9312owt2HvXD+gwKZrcwKWPfU8/EU266Z9zbGRW7GRYm8Su1Xon0oShVznfBqQW2BBWFD5lalEoEz4XAIBxjFYtWAPbJM4eRHLHmFBxQ7i10FdCMvk3WtLUFQ9DVK7aQqOzUuc8gcVd6EEt5mA7JIwMc2bB+gqFxaShW7SZWHMgJ+uasWazmP7yIoc7ANmjSRMyMuSpIxkdKbFPh4Cpp1kAb7HnV1o07JiNRPPdjVW1snglLtO8udsE1cdXKMBnlU3wp0JIBqErHfPLwqMb4RRhifSlJIud2UVMaUJEWI5VHGep5UXJIOBQZLuJYyTIPQkCgjidvp7uXP8ASCfyq+yaPBaypca3kTR/KqYPzzVvC6jgZqsty8gHZ28x/wDTUkF62QIlU/1OB9Km4DxYMS58Kd8DngetK0ikWELIMuCckVStLc3dzMkklwOyODnCjPlSLVozIffcEeQzQZrq1HvSquOmcUc8KtFyZBq8e0YmgC64Nbyae4MbaljyvzxTdAxxGAkmNHc+SmrCTPMAPs8iKSDqK4FXYJraZA1u6OvihBqcgHZtgDlTkVryMiEhMuTzAYqceorPluIrmOMO64iOlQB1xyq/HPjBZ+XSsa+K3ftAGRcpCgBbG2o+fpVtpF9ZI3WQK2p1O69aHbvBev8Acq8gBw4JOENAtrTsuKXF1nOtQoGKSB4pGaGVo98ZRhsfMdazVjWjsLePlEn/ALRTpLpZo1/CeVCsb15T2c4XV0dOTfDofKgzBlupCjjUTgKamNk6Lur5nSKJpCcL1rB4r7RRW8vZPKUb/u1OG+J/D6c6B7UXV9w+wRiERpH0qyMTp258udcOFaRizuASdyx511mO2d6d1BxhJcMly6n+WfDKf/UNx8QavXwHEOGSxMmmZAJUB3BI5EEcxXA8NMi3aIuWV2Ax0r0K2sDa2mktkxtlcHoeY+tcrvG6bmrNh2jdjbRf6ADgcz1rO9pONS2VoixxyK8uQpkTA25nfn6VrGNA8eFAwQdqyvb2MPbWbsfddhzA5gftW8f1WK4g3dzJM0plkd2OSSc5re4DNc3YkSNdRAy6kZVh5isYPnCg5HgSx/YV1fsYF++7ml9I3xjber5cZcVwyu2/paKAws3cyDH5Dw+FBt+GWl48huk1ldgckDFGvnOI1Ecjah7yrkL6npU7Lus6q2eVc8Wq8w7BVkde65yeWTjfyrU4HYpLxSPJIUNkrjGR881VugftM8YUnDkcmON/lVrgRC8Wtyf5uhUc/IV3y5xc5eXeuiRwxqgCgyYwKFad2+P+k0W5j7S2YZ3Qhh6ihWylbxQxztz+FcI3XF+0sT/49dgZK6geRPNQfSh8DYRcVt8EZYjPLr86P7XIBx+cnOCFO4H8o8ap8H0jiVuRk4kA55/Su9/FidvRjE8qMsUgjfIIYjP0oFtGUu1yc86tQk6zQQQl0DjbJ3zXCN1wftQp/wDyC71YxqBGf9IPU0b2SbHFQo6qRt8KH7W6f/yCdjtqCH17o/apezD44xEMYGDzz4Hxrtl+LGPbs73tRZEQEB9fX1pQS9nFLqGrAyQOtEnGYH9f1qVkBpYnHQ1wdXGWtg1txPtFfXESx3UgjINdTYFTCCnLcVQv7i1+0NDDIjHSRhTnBxVvhQzbjxyaS325TXC9AAWO/SuD4pbta+0EndIUSqynGxGRXdw417joay7/AIeyybysV1ZAY58617aND8NXeQeBH61K8kVZgucdTUbA/eyj0/WhXX3srEbjPMVnf9T65Pj2iS5idN1Y1r8E/wCp7cZ2w3/2NDPCVv4cEMGjJwwO3pVqztTaW625O6E8/M5/Wr7bxhrkEBTxCXbfSPyFZvGRh5x/4YrTx/xKXH8grP4speVwq5Jj5D1pOxV9mN+LpkfhB/8AkK9BjjVJ8jbkdq4P2bt5IuJKXRl7u+R5ivQNOXreX5M/FS7s1DSOMY3OMVzdzxLsHy0KRqOY07/E+PkK667YrnSNRJGBnnXH+2FqBcPKuAH0kjzrGptV6zisr1e3SJklUaijZ5csjNag4ehvA2p1XGAqOV5Hy+NcdwaeW34hJp1OBCV058cdK79ch1fGRV1q6O1R+DxNDMrZzryuWJwKhwCyNoLhGYsCRjLE7VsHcP8ACg20eiSQ+Iprk2zOMRRNxOMFwj9nqGeu/wDeqzFFj1SMEHTJ50T2gbTxa02zqRgfhvXN8RYrI00mW2LY8vCsZfk1Jw3I4InjJ7jdeQNQa3hLY0Lny2rmeG8WlF0sekJrOFA5VpcRmZpsquFGBnqTjOKWXFO2geHxscSJj0/5UG+tiIgBKwRcZUgEVl23FvvNHaSYBxv+9a0dyhWASMzNI2kA7nnV5gvezzIgkiUYYnJJ67c639WAuelYv2CV3U28xhYjOvTq58xQeIQ39pdAi/mMIQEkgHHjtitbRDiPBc8XTiKyk4O6kYxzroIx3Dj+WuaeXiWPupIbqNuR7MjPyIq0eMX1tFqnslxyyGKj6irsZntZbS3EjrGhOSpz05Vt+zsTJwm1Uk5CgHwrMHEVv7tSInjYjGSQVPyNbvD7hIYdM8ygjlqNJ1pF9/xetAuLlRdxQYBBGosGHdwetVv8c4e7lVuQTq5BW6fCgPLBdcRSaGVCixnVgZzvQbYwdXhVS5YpFKBrfljSM4+VUTDxe615uorePJC6EyxHTnWTx7hrwWCR9vPLJK5PaFz3cDOMedNrpoBo52AlJGkY0sMfnVouChVGXltvyrFghkVRqkKDSOTEb9etDDZlwLrVv0kz+e1Z9pF024UaLOXLE9C1VM6ru4YoNXdLEH1oLiUYC3Dr46lG30o1kC884zhRpBA5tz3rUsvDK9DKPssZ5gIPyoMbNO5Z1ZU8NR+o5VWkmuUcqsagKSB95vjzGKb7bcaf4Ln0wf1q7F15EtgDHkM3gBWXxpZZ7VsTDJXLh/ex8PLajC/T/toJBjqYz+1Vb6+ilindEJIGklevhmlpFmxixDbxyOgZkTManltVwWsUUgfVy3AK0CxEH2KzljDFQo7zDcbGjzTJMmnWF9RUCnZ77YIdCciSME/Csi7gjiuLQNGdpV2Hry+daheG1t22JDe8UG5rBmlle5hk1mNY5lGc5IHifWl7G3JHKe1UALGxOxAIIqrEpjkTS52I0qTtyJ/SrlqSsLBslyneYnIzQVRvtVvnG7A7f6TUqhz3Lu4icEatiATgD49aeyeWOyUrISB3QB0IJyPyqfELZ+zVnk1vy1Yx0qxw23ZuFxiTSMMSCBSb2fCs2aWTvqw0jO/Kq3GYpJmdWbuKmoL+5q7cSC2TEYwzeABoFwXazaSRtbuunOnTsT4Vu3jTMnLO4ZCxiupJIlZUQYcncHwrYluVEaoMnAAJGKDYx9lwm6QjkxB+gpHh0WvJCkZzy3rONaqNzC3YAficgKPjVqwVYuGRjkST880GWRZZY440YmNl6Z/3yq1bxn/D4gx0kbnPxrX/AEnwdCsYDSOFzyycVR4ppu+xWNe1KuCNJ+dSu2jnTvoTjKgE7etZFyiQW8KwhUUyAMy9wk9cnwreV40zGvw3MXC4VC4OTkH1NHYqw76K3qKHEZDBEFh1k5zpbYeG5q2FVQMqAfOrjOEtV47f7v7mGGPJ1e7zNV7rg8F4EMsaLID3mjGCa0S2eQzSMnewTWuEV4rNUABOyjAA/eq18kFpbkxlI25nbJYdd60jyrD9oJFEYjeInIyH8+WPrWMtaWdl7PtI1sGmnABY6EHr1rWM4jbRIMZ5Hxrn+BzRw240QM4Zm1sfGtsSLKDp74/kPMVJeFrL9oJG7NU7IMp91886BwSxt722gZrdtKLnWWx3s+HXem4qyGKXsZmdcEkE+74gUbgsjx8Ni+8zN2fcRdwRknp1xtWZed1fi/xO3nnhCRFFVejLufOuYnEkd/bq8qo6ygam3HPnXXOWdlfkwOcH0rnONBJL60AiJkdhiMjGPP8A34Vm2+y64bXD5RJH2aMXI31E/rWXfuHnZ5JNcK8gB/vlU/seqMvbTxiX3Oyf3cDkCM86lKsUVrGskSrI4IcAeday6ZnZcGlKwxMzqJHGAAdiOmfOtK5ETI8jx6ZMHJ5Z2qrHZRqltDas0QGC5XqT60ficSwRZRWZmwCc5POtf87T6qW8cMrzTlSGRdKnVjc+npQ7ngdrxEL2isHAwGDb/WiWGktOFRsasbjlirUTkXSs2AACAKmPS1hzeyGoHRctvz1KDW9HEYhGug4XHSrescgadGBPPfnWrym3CcT4BxKa+nuI0VlkkdwNW+CcjnVc+yvFDAsmmMkn3BINQ+FejEgsSaBLpMqoFGTufStb0m3KcI9krlLqKW7aNIl3ZQ+Wz5Yrof8AB7dWDXcrSnpkAD4VdCxc9I+FQyjyaFOdPPc1zywmV3XSeSyaipLaWcFvItrboHA2zvVGJrSZBJJaxYxkdMetbbQRnxoTWsKjcLv0Iqfxw92b2fDtSO1uQWGMqx5UkWyYMml8DOO/y8K0PsMIkHcUgj3cVGXh1pLGyFCFPPDYrP8AFKfyOZQRnjMbxR9hpJyNWotgGta2MZnij4jNJ2h7uAMLnnv8KDZWSDiMsce4jLEFzkjpVi4e5seJRPA+WlTAGnmetTjpee18Q2sEmoWoWReTMmW+BNZtyxmYxDcMSWPlWraLLdQpLN3Wbmc5J/aq9xH2WoldBPjzprjg2r3HYxQK0qRiKNQMsv65qqw4ZdSBpI7dk5DEhG1c9x+7lk4pcRaz2aNpA9KyzIxNbnj3yntrh2zpw+3QNGrdwbAOCT86JFxmxEZTsJFU8wYxg/I1x/C9ct9HEvPfG+3ImuhjtgcalA8MiueWMwrcu15eL8OiiESqEiDAgFGG+c+dZ/G+JWd6IGMqnsnPdQnJB9QPCpvaK0g0xqfHaqPtAiQ8PtdC4V2Ykj4VcdZXReOQy1jMwEtzIqYyBnO/1pNw+xlcLHeRam5KyDP6Vgs5qOsnma6zx66rPv8AuOlhtLm0do0WJlXwJXnWPxaSUzsr5UjzzVrhfGGiYRXTF4zsGO5X9xW2eAQ8RkNwzh4nUaDG+M1ykuGe8o1bLjw4hVLNgZJooTU4VVyx6Cui4j7LrbFWt5WUN/3jD9KymsoVT7qSVpf5WTTn03rtc44XgKOBFjkMg7yD3ScU0TxRgO+l2znBydqLcRosITISQjIUqc/OqJUr60nLHY73km4TCr0AAxQZHMpzpVQOijFMMHn18TUdQOwwK1JI10eRy5GegxTwsFJyM5250oo1c959OfLNPIEjbusW+GMGn+CeWJ1at/rUkAG5XVQVJBzjep5bYZxUZerTyNEofSAufjVm3uFmiOVGRWBe3tzdw6bWKcMDnKx5H1FULe/nWfsmu5BM3d7NY8HPhiuG3fTqQuGxjA8aThRcqdXvKaz7ew4j2QVpkUdc5J+lXIrGW3ZXeXWcYwVAq9grFQN2wPOhNNAnvSqD4E1HiEETWrNcluyj7x7Mb0S2sLIwo8cKgMoPeG9XkAbidtHyZnP9OT+VQXicjn7qzlf1XH51ekktrRQXZUB8BufgKyJvaRFlZEtkZeW8qhvkagtA8QuMlYFiB/maiJY8RZcG5VB0wpNPa8ctXjXtRJb+ci93/wBw2q+kwkXUjBlPIg1NCtBEYYVjZtRXYk9aGvCbdu84Z8795yRTyE9oc+NSF2sUT5GSozgczWtTSbP9ks7YFmjjRR1I/eqcnGLeOXRBB2noypn0yRmuZ437RM0pSHS8g681Q+XifOude8neQySSa2O51b0mFvS7keowcVtnwsySQN0Eq4B9DyrQRgwyu4PhXl/C+LzxSaI5CufwnvI3qDXZ8HnlEBuFQourEkWe7j+ZfD0rO9XVXXG403fROwLYBplkjhMkxLZ04I55oV6SWJAycVU4rYGDg91cpcztIsTEZbYbeFa38ZYXHvaULK0ceJXH4c5RT5/zH6Vzo4xeGTWZnz/SxFVBGTucD1OKII4yNOBnyyTXSYT6ntW/YcaLgGaIOw/7VO5IPiOfxrs7SeXszHN3wyakkAxqHmOhrkfY6xia7eSTvgLjQ6+NdqdMfZ4GwyorjZq6dN7jMa3N5I0EMpiJBJOM1QRJ4OIfYxOZY4ssWI3Ynp/vwrTCyNIRC4RjnBJrOtJUF4ydg6ytlncnI54FRBO0uRxlYgv3Dx6mOORHnUp7ASXLPqI1LgjO3y+dTkvkgvoIHVmMwwpHQ+dGvO0UxtFpzqw2fDrWrNxIsWUEcUZVABh8jyoF4D9tDDoQas20ZKOQ51OOZ5D4VWnheFgGkMp56iAPyrGtcNVT9uIzJwqBsZ0zDYDPQ1wp1YGSB/6gPoK7/wBsAW4CW0juup5Z8v1rz4s3InHoQv0FenByrQ4Oey4nbnnmQAnB5HbrXpDgmGTSATpyATgV5bZnReQuekinOCevnXqsPT0rn5O28emWJBIivjSwAyPCqfttn/C4XGRiYdcfhNaUqAKMDr4VT9sELez5bONLo2eXl+tTHtK8+zkeI+Jrp/YklZplO3dG23jXM6MZyCdjg4J/Oul9jmH2+VcY7viPLwrp5PxTHt2RBFs3+nNVeHNqkkyTyG1XJ20W59MVmw3KWhaTSSW2IHOvPO3SuG4qpXjF2oTAEz7sPM+Jp+EdziEB15Opdgc9fIYo3H8/4pLcKhVJyXBYAb9d96rWAYXcLnJAcc8nr8q9F5xcp29GdlWCV25Bc/Sq8EimaOQHu89/CrKDKsCMgpWI8fEF5S89hmMbfKvPLp10xfbAqeL9qjZV0G6kcxsazeHuVv4MKdPaA9T1rb9qbCS0tY5pJxL2kmMaMBds7b1kcNhmnuYVtowzDvHBUHY+JrvveLnrVeixMc/AVjXHEriNmDWxydu642/KtmAEsBy7oqpcxoJHbQpOeorz7snDrpyXtHDMFgmureSNmyFJYMSPPBqv7OkLxa3PiTyx4Hwrd9uF1WNkdvfPMjwHjWBwPC8StiW1HVjbOPriu/8Aw5/9O7umdLWRkXU2Rt8RTWjMVwwxqTvCiS/9HkONxg/lT2q95s+FcHRwotew9pFj3A7cqPTeus4OD2HP8R/KsHiAZPao55C5jx8QK3+FfwyAdw2/lWr3E+Lce0oz51zHHONX0PEmhaNBFGRy5kdN662OIBlycmuR9rUUXpP4jGjZ+JFBt2Z0zzDwH61nWkjtCWzgl2O3rV+xXVPIPFaoW69n2i8lWVhjyzWPi/TQcWhsbF1lwWZ8qS2P98qItyt2RKnI7c81z3FtEqRgAdx2GceZrQ9n102Cr0Dn9K11id1ZUheJuD1jFDljWTiUankyfrTv/wBaZ/8ADxVTikkkVwHjPeEZINZ7uhqxQJEyMnPI610nNt6874HxC4lv1ilOpXOflvXoorpMfW6rNuzyKpk36da5r20h/wCHLN46V+Oa6aT3jWV7R2y3fCDAZY4nYgoZDgEg0+jjeAE/4xgnI7Hl8BXoEfedfHFcVwjh89vxDtZAunQVyrA9K7eH3k9Ktu6nUWcbNnwFDiGJG9KIeTelQiGGPpVGRxyJZOJW4z3yhx9BWNxqzCW8i6l1CLkTua6W/RW4hExGSENY/FCJ5LiOSVY4xGB348kZPMHniuev7Nb4cTZD/i9mOX3ifmK6jicJ0oTgHJ5elc3bKF4zaaWDqJUAYcjhuddZxBS6ofMj6Vvy9xMXF5ZCQpwDkH511UcREqNpOxXcjxIrl2IAkB5EHHzrslINrD49z9KeT4Yujtl2T/SPyofGEBs5HxllQkYOM+VGtd0j/wBIoXFiBbkgZcDKinxHOcTWeK1hdmIVwAVztq8wPIcqw7bjLw3B+9WMA43Xn8hXVcUgWThJ31ONDavHp+tefToSxxjOo9aY4y3VW3h6FYPDeQW93GEw5wVXkD5Vt2UKRq3dBOeeK5D2W7b7LaLt2WpyR1zmuzt+tJNVKpnh8CLIdGSzljk+NZlvEIb1AickJX+ncc63pf4Z3xvzrHhQ/biUOcRkN577UkNttc6RkDPlWdxqDto4CFyUlDD5Gr8RGgYOfWg3e6p/q/Q1L0sYnFbZrq2lZD/0caip5McdfSuTuZ7iGSRNekoBk9Tmu8jtjpndidUiEEZ25HFcRxghb26XHRDms4zd5at1GtwC/ku4XjlUFoyMGtewCLcyqq5JCknoN+Vc57PlorSeQOp1MAFB3zyyfnW9Zo5nnQOAWVT/AKtxvXTqsdr13DqdiSAeZ8K5y54kUJKKuM7EjmPHH71v3svZ257NGbJxpHM+NYftRDGsckkaBRJEDjGOtc721ELDjEU5KSMA3ivL/fpUrqWRopI42LAozaiDv5D61zqcVxzt1PI7HwrduyeyjmQMuEzufhtXS46Zl2u2naXFmq3Lkp2QVFTkTjr5VEcPUSBvdx4MR+taXB7Rm4dbSRjsCEPqQaLxBZJUMMBCyNvnqAOeKzeFjJaFI2DGdhv7skux+dUpbR14gihFYtKO4c43O1UrpZ0ljjUY7Rjj4eJ610sUYPFUfp2hUeoFSKfiYkSdwAqpjvYyDy3x0oNrcQSo0lq7zPAASrrpPhzIFXOJnN2sfMtgHyotnw9YLaWJWLZXmfGrvtFGaaS6jVHjMbaicEg7AVdluRacIgdl54GN/wBBQUgyyquDINWw3IGmrstrJNw+BFkClcEkik2VmpxKzlbMmkHzcfrR5bhLmFhF3uWAN+oqNvAmH7dAxDEAEjFGtAkDyCKLAbfugAGt62zvQttCZbCaPOkvI2cjlvQ47uGRpVCNqiOk6ht8DyNXSC0LgjTnnvj61j8HtAzzG4cgdqezBYnP70mPOi1atJBHIywoTk6jjYVoFPuAAO8dyKUcUUZJRRk86ftATjkfCt+rO1WOxIdmmcHLZGByqhxFEt5rdITgl+6mNs9T8q19QxucisTiXZtcW/ZnutJkuT7uKZakI2Yg626/eB2HXlmol852w3UGswXU1tI+F1xluZzsetWIr+Cc6Sezfpnl8DV2g63cStpZwPKjhkkXUpz4EVkcQicguFJ/rHT1H61Xt5JIFGhj5is7XTYmmki7wB26Dkayr2U3Ecrazpxsp/D41YF+sqEe6/g3I1h3k5aYodMYJJ0/1Yxv5VnJqNHhSYsYDJKsa6mAUdd9s1dcdnkjORyOeVY/CY1FsspyXYlcNyJzuRWlKqmLQ5LIw3BOKsSuevG13DpJjGlhjfAJHOtH2fjKwxmMiHWuTq2zvjb471Xv7ZS0Zye9GDz9a2eH2CQxW6ymSVtAPe3A8qxW5F1CJ9TQd3bZ+m9ZPGbdLzjdnbkOCiszsDjI6Y+Na1m6qHXACbFceHKqzhX42h6rCxyfM1nG8R0zxktQe2RVKoF35rjY1QurJWJ1h10INJznfNaEgyxEWxJxnxqveM1vIokYd8KASNtjvW8unGLkFtIk6MkmFA3zuc+nhU+Ir9rj1oSAvTrz3o1uDLIwTByO8fCoAKLe5Z4zlSw3229K1b/XSfds+0cRwkhWkJY7Dpn1NTWXTIAUYsTthT+dBs7TtYzLndjnB5irK27wP2pJwm4ANZxyrVgC3kskmwxkHTtVq0kYSHtCCxXmOVY9lxGWe+NtFH2bxoTryD6/nWgXu1P8MMMcytXeu2dLk94I5kTB3PShfa0OpyQMnSCfKqXELkRRxNPpgIycqNz0okM6ywI6w61K5DByM+eMVdmhftuV0Q7nkM/nR7VVtIBnd2O586FbmJ5h9w6HnnSuPnVdbpZrxS8iIgB2J3+VNmmlPciGIysMn8IHWqloZppTPM/dJ2QcvKhziGdgWuV2GwG1GXMNmXVlZVBOdYq9oPc3iwYH4moH2rTC80ncjQE1nT3Cwuk00ch7RQwx3sVSvrqO9XsmmkjiPMBck+VCRrcIJkmuJSNyufTJNW7i3+0XgGvSykAePTNVuCALFcZ291a2LaJS7zaRkkgE8+dce3VYiTs1C7nHU0C7thKpxgZ51YFRl/hsfKto8v4xDMeI3DGKTHaNvpPjWeQceVd3JevGzQiU94b6sZBqq04trSUm3SVuYygwTSeX4XD6xfZiPtOJlgPcjJ+oH611qjGdudcxwq8cXEsqW8SsRg47v5VovfyHGuHGdspLj8xWPJzk1jNRrMEAOohARgnFZPtgsI4PbFDkiTuEcsEHP5UW2vAZMSdqpHRsMPpU/aKGC84UuuTsyneR2BAOOe1PHNXdTKuExtSA6UjsaXOvY4kwKnB2NXLLiM1pG6I797kobC1TJ1czTEEcsGpZLNUbFzercRKJptJU4BBJYeNAmeOM/wCWuSC5AwRuPOs058aQfQ2cZPSuf8cjOk5mPasoYnDYyTvQ3LMAGI28KYbEkjenGNXrW1QyMb1OMpq7wyPDOKnMI1yqg52zmhDAq9goKrPgSAKCcGjdsvY40gnl3hzHjQ4IUcFncIemevwpOjJs3M9KxdVCZgW1AAeQ5UwCk5Y/AVEhh+E05wMY59ao9PvOOwQACGISZ5GVwin0zTRQrJItxkR6jq0AKceWcb1yltKYZFuJluGnkTJOtZCBzzpwMVtHiGiJPuJmLfi7LSPriuGtdu//AI6WO4WUHQwJFKUlozk1zC3l3Kyp9nYDV3SZfyxW7bztNasHA1rsSOvgaSpozXkSZRtTEbEAZqFzfRWlqNBAAXOXOAo8TUBYQ3chaZ5UwPwPpz61ge2Nsljw+CK21COSQl8kkkgbbn41eanDH4tx2W6mcQMwU7GQ+8w/QeVZPbyL+Mn13p1jBGWZR8atRqrZwgK+KxZ6jxrrMZGd0Xhl/OkoWJyjNtgbq3qOtdxwxJYrRJ9HZHVpliAwvPmB0rk/Z22hfikJ3VlbIBYHPPoPSvQ2wYHGPw1xzmrw6S7irMMFhnGaq8Q4bDa8PubqHtXuEiYqXctjarcpDNVm4USWEic9UZH0qo8hVO0bcgDzNWVhTB0hSR4IW8fGl2MgydLADbITA69TUX3bLEf+p9X5V2YW+D2kM3FIkYkd7ODjfyxXpaIulhgAMteYcMIS/tpP5ZF91PMdTXqEeCqjyrln23j0rzMuRvk4HKpXyCXgtwvjCw39Ki9pBbKRBGEDHJx1o6IZLJk6FSKkSvKcaTnHp3R+ZqOrPM/N8/lTyKFcqcEjwBNRxpB3O3mFrvOmHR+xbgX0ig7FM7A/rXayW0V1HonUsoOcAkVwXsi4HF8bZKEcya9Cj61wz/J0nTIu5jayjs02XltnFZtnLH2zkSq0kgBwOgG1anEGCyMA3f8ADFY9nDonmlaPTkhUz4AfvWdKtl4RdRSTFQwyFYnGKPfTOkRZdyN6o3dkLvsdTYVHD48a0JlLx4I3xVQ3DXnuJEkVmjjxqKt1z0FaF4oOM88VlW9xJEoMGl2B0shBz5bVau7+FGjW5+6fSCQQT9RWWi9plEns3PnfuqdhnqK84YgcjgeOQPyru7zi9jNbSW7SBkcFSoGTXDyIIZGRXGB1BC/TnXbCudNCMSK+BgHmAT+derWx1IhHUV5Oo1ENjJzzAJ/OvU+Hv/loTzyg/Kp5O2selKW/htpXju5FV9Ww8Kp8YvY7vhUsImjGodwl8ZIO1Xb6x7e6lfu4OMgjNK14ZaJw6UCCIyFWBbTvyrnMrKupp508ZDHWN/HH7mt32QbHE2GrmnIH9qwyAABjvda0/Z6VrfiAkVNShckZ/wBiu2f4sY9vQJo0ubR4W3DAgisFuDYvY93RGOGMchG1dHEwC4PPNZ9w336n+oV5dOrlvayyj4bcwLbF1DoSSXJJOfHnWJb7Sqz5znOSP3rqPbjPaWZC5LBh18vCuWgY60GADkDkP716Z+Ll9enQnug4z3KqmUvApwVGORqxZ7wxeaVWC6rbc4O4x8TXCOil7YJFJwiAzMyqJQcqAT7p8SKwOD3SwZNrYyT7ga9QyN/IYrqONWbcR4PFF4MrH0ANc/Z2FqZlRWE2H7w3IxXTf9dM/W7JeTRW0UrDsXO7DTq0jw9at3DawzAEZ6HnVAXFikaWmrsiurCgAZGemedXDKssIeM5VgMHyrnY1tS9pbGXiHD7ZIThlfJPlisvhXs/JbzRzOTqQ5xXQyX0CQAO6oFAyWOKhFddtkxRzSjxSPA+ZxXSWa1Wdc7WbnUlpMyLrOjIAPlT8PlLKpkAXIOaA44iYpBHBEqEHPayZOPQfvVKJ72IFneJwMjGCuPPO9c7qVvtnceSWH2h7cxMYpJI2VxyyAAa2+HAKX08mYHFU57o3MRRoe1GdyHDAH1FQ4dxNI5uzvAIHDcmb8I68qtst3E5bnvTIBtvXKe2O10f/wC2B/8Aka6Rr21MgeOeJwD+FgaocYsrTiiBy2J0XCk7AjnjetREuEtqfc5JjDfQVUjiJec5BBlYjFEtibbAJ0lYgpycY2FDtCQj751OSPSuTVc5xRSqL/5p/WtLgBzZnO/f/aq/Goi6lYxlhLkjyo3AAyWrq4IIf9K1fwT6sz7cUXbI0VR4xvKuOXZNV25Y/wCJpt+D96q8U95Ns5RhmsztfjI4A+OJxYPUnH/pNeoA7V5h7PAHikWfEj/4mvT13X4V3y/Jj4p3MrjigjS4jUlATE+cn0puLdnJbRRtgvrDAeHr86rShxx1otbkNGp7Qjcb8gccvWqHtTLLbQs8DaXCgk/HFc7zwsEjhjSfKhdXlW/DnCY8BXA8A4ncz3iwTuZMgnLcx8a723OAm34RSY+t0b2tdD6VGPmakevpTRczW0UeISql/CrZyUPTzFZN5HFJJeOzyRyNFuMZ7o5nFaXFnSK6hd49e2BtnBqvFokup1dMtLGPQDlipOz44G3RU4vZoknaKsqhXAxqGvniusvjpVMeJ/KsxeH8PN5HNDK0RicN2Z7wGDyzWnOVugvZsuxPM46VnyXetLi4wse0dcjGSN/WuzX+BB49z9K5l+C3jtJoVJMMc6HBxvXTAaYYVPvLoBHyrXk+Ji6a1Hcj/wBIqvxVmMJQd0EHDVYtPcj/ANI/KqvFFByJZMoV2GMYqgKos/D5I0UhGjUgHYjbb615ncLmd1/qP516lExWBZD3SUUsoGTiuMuuDWsk7tb34IclsPGRjPSksxy3TW41PZUf5G3wMDU23xNddbjnXMcAhNvFBESp0sd15czXTwdak5uyoXbBLdiULjJyAM1iQTIt8H1YAiLKOX+9q1OKFzaMsb4YnBAG5BrIsB2l6kaxAqY2Rj4cqv0b8DFoxlNP61W4lK8aw6E1apMHy2NGtyVLI3dIOAvT4VC+3EXk2foaxk1Eove59K4D2gTTxO+A6aRXewg6vhXH8YitLu/kkMUqyliHydsjbapMpO11aLwSKzl4exgikDoQZNfInlWvwiPRxJhIhLKhUNjlvWb7Pwrb2t3pJIOOdbvCe+8kh5tvW97vDNmhXiUSkacBTld+VYvtXD/wtpv6MD51vy/xGrJ9qY3l4E6xqWbIwAMms3tY87yScYBHjiuxvdZhhQJlRHk+XnXImKWIEMhGfEYruezPZuw3PYbA8verrnWMW/bqUtlXGAqAVShRpOIGbVgL3QPHxrQXPY4OBkYqoZFhm7wY4/lrFm61Lw5vi8cacYgVwNOpyB8RWzbqXvY20kBZnIOP6RQ5YI5OMQ3DqRpRsDmMkjJ+tacbFwhYZKnmfSrMeE2p3luxv+1Z1AyNKjmcc/1opuWSIssZO2+N6JNLHK+F7+KIUgjgLsGwN+6CTWpglrH4VesbiVpF1MX0qVTBx/Ua3CJHhUR7bVk8G7C2eRVDEvIduYT1rX7U9NquM4S1Sh4awZmmmLZOcVbiiih3Vd/nUJHJOAdLeB5GhLdGNtMqFB4nkfjWuIzse4li7IhzgNsB41kcMeIHXJu7udI8D4fKtC6l0xuyKSwFZ3DUH2dgyZfV3/Ws28r8a2sZ2OGxUZAJBhxgjkRzFU5HeMYDFl5qetChvmJ0y4B5ByMA+ta2ysS3TW/dkXUD7rAc6zOISiS8hD+4Gy48fL61bupzoIfCJzYtuB51j3Elw8kMmhdfbDQT19RWMq1I3kid4SqacYwM8mrPltmRh3dLdVP6UaGa4A1tH2eSwCg9AedWO1SdcSDJ8QdxVnIqQ30kI0bso2w3SpP2MveAK55gcqiY11NqOPBsb/GkEMZznI8RyoockClNJBBO4NZl/ajKZbB04yB5863E0ywsnLPXoKyLxZHbs9YYxJlyB/vxrOSwQzvw7gME1y2tS+EUKMgb1Sm45a3KmF0mUE7EY28+dXfaIRLwWzjmOE1A7f6TXKNoMymFW0ggd475reMmkrrmQyFyTtEqKorcaPVNGS5XuhB6nO/0rMkGl31AgloxuOdbL9m50sAcDV6Y/wCdcWwkhisraGBGZtTEGTG+Tk0ALni0znYCEAZq2joqtKpLDOAT1qnCobiN6RqyAq7742qWaq22iNETZRthQpICgfpVbj8SI9oqrqJfBJ361ppbM9pFGdgoGSfKs/iqs3ELJBuNWTvW7vTM7aVmjLqYggED0qHEMpZzd78J3xUpLyKCJQxOQOQrLv57q4ty6YWIkAHln96WyRJAbNSsakt3SNqnevOUjFuwB1ZJ25eFZpvJraTD9nJ0x2mD8iKOl+zDH2aQHxADY+tZnTVWoXxKryQ97BGrSAfmKv6QF1chWSnFo0b72M46kxsP3qx/i9iUOJUDfyltP54q6QGfsuIo0UkMhQNsQ+CceWMVoWsSRWsUUbHSiBRq57VVS9R1zHGzZ5aCG/I0ZVCBQ+sHGckYpNwozyJCul3RNeVBx5VkWXDSOLmcyRyRaWAwSCOWKvlYp3RtWrQdt6OVRWUKQDz51doRtEP4G+dZHtLZyPaxtbphYg2rbJOcftWmLkA+81Bit/tMkut9YJ3J2+FNjN4RYqOFRSTINRJ5jfnRJLG2wT2QB8iRWrcLoiROg5VQm2G1TLJZFvg8KtbMzA/xsDB8BWzaqFt0UcgOtZXCDixiP8zu351qh0htlZzgACs4tUSqd/ewW0DdpIqnHXkD50Mz3F25S2GlOWs8hQeK2sdrwi5lI7SURsNRHjtsPjV2mnGycWujIxeO3lB/EAQDSFxJxFkH2coqHpISny8avcO9n7i50tMvYwtvpYd4/CuktOGW9mo0xAADmdyP2q3XyKzOFcHYq8kyKuQMAjwrQbh1oqOBEpJXDA78/wAvhVuR1VBgFT41VkJ1YUb74JO48qxdQc3LwtWuuxdBIw5MTzHjWzc8Pt7HgyJFGAZCNRO5OxowUIGLLlvGn9oJUgtbWJjgsTgeOBWpyn15/wAUtPs1wezB7JuRPj4VSFdRdxJcRsjb5rmrmFoJSh+B8a74ZbmmLEelPt8aZNJGDzqRQacgmtsoPlWA2J64qDHfxoki6ZGHgcUInoKBEgmlk57uxqPOkTQPq233psjwpYputUFjY5yvPFHUjtcvlvHJzQF5CpeeaxYzVi4n7TAByB41XApwRjAqShTzOB44qdHS1EQkiYZWfkMZY11nBA9zJL9paSQ6NJ1kaceGKyeBSzQnu2qOrSKpkkQhgT5+Fb8IvLaUwx2cKRHvFxISM+njWM+3adL9nax28gGhFjjXueRzV92Alc9HjH61iFOJySsjPBCuMqyLkn5mtK24fBcWkEdyxlkjG5LEZPWuev0qIk7PUfKsr2sKzcIRzjMcgO4z0NaUugSMqsDp578qocbiNxw2SONlDHB97HLzrUrLjQre8FfHiFCD5mok8tWgnH4nLdPKpzxmCRoplVZQdxuxHI+lR/Dyf1GF8a7sLfCHKcTt2GcdoB3Y8Dn4/GvS49xg7givK7aVY7mF+7qDA7sWPTw2r1GA5VT4iuPk7dMeg5LSC3AEMYQMcnFWQmbfHPK4qE/LJ3p4pQIMk/Cswryq4AW4kUlSQxHVjzqC8wxyPktaHGbf7JxS4ST+YsCWwCDvyG9Z4wB3AAf6Y8+PU12nTFED6JARpLA5ySWNenwHMakeFeYZZj3mcZ6FwPpXpHDW12Fu2QcoPyrnm3isXYJVTRLQ/cDUcnNVOJXcdvGnaBgp/EBnFVE4rbqNKzY8QFOT8MZrMs2OD4inZ3twjYykjDBJPU9BQFGcnTtjPugePU1re0CxS8QaaKRl7Xcq40eWfE1kgLldwx5bKT+dd8enNp+zsmnjMBzzyMas+PhXosfM+leY8Gk7PidtjJ+8HM4+lelpKqYLHGRXHyfk6Y9Mu6lWaV1e3KupwHOM1StVPaSsZdSA9mqnpjrQpb4XXFLlII3SSI4ILZUn/f50orl5e0LBfeKjHlWQS/Sf7ITaE9sGGMdK0Iw/YqG3bAyfOs25mkhs5HjHeQah861LWZprGOUqFZkBIHSrCqsEUSTTNGFEuzeeR/sVaMKcRCySRPGyDusRzqj2MbcQWR8Anugk4FXBO9vsskci53XO9Szar1lbpErAAMc51Y3rzvjMfZcYvN8ffNyIHX516HYzdo0i8uuPCuD9oVI45djVjv52IHMfM1vDtnJl6WdicE4PPBP516XwltXDrVv6B+VecLBLKwEcRc+IUn869E4MrJw23VxhlABHwp5FxGBlW5n1gaea+FFsE1QuSdiTtUbgfeP5gU3DjpEg86x9Hl05aOZlJxgkYGBWt7PmReIRysjMoOAWfSD8Tz9BXWRezlmJGZmBLEkgADnUZzBwtmDwLGqEaXJHeHxrrbwzJy1IMsoJwT1wciq064YdN6rvxbs7qMMo0MR3s4FG+0pcSKE72SeR6DrXBvaPG+GLxMW+tgBHk7+eP2qpDwS0tlBVdTD4VZ4pfNFbFo076bkE9K53/wDILo4wEAP4gurH+/Sum5HPLKR2NqU0IvJhtis1JtX2gMMaJCoH+/PNc2/FLyZcm4fSTuAdIz8KppO4u0xKy9owzhyDq8zXPcqTy86dkeIlYliC5IGMBTk/GsDiRbiHFbSJF0k7t2bb6fPFbfCuGQvAJrtpJGDHZ5CVArK4/axQcZh+wN2LygKCmNI8T+Vaxu3WtS3SCCeRiF7RsYJOTSmikmh1QdsiMSCMjbpgCgPZB54WnftFVcbjZscia1rdtcTDCqqnC6TsR40ym4TtU4bw6RpI5ppjhT/DCgZ9TW9iqlqQV/8AVVys4zhcg5ziCQ4J7p2HOsW/ie6sFRe7IEZwPEit7nVK1QNGjMM7Yq2bSV5299dWnEk0SbBc4I971rruGRw3zR3boCDlezYZAxXJ8chMPFdJ5quK7LhMCQRKqbAnVj1FZsmo3vk3E7SKC3eUxo+DsunxNYBvreJ1FyRErHbRkfry+VdhdhmmiAAK57wPhyrz72jg7K60YxoVgPgavrvLSb4dBPaygHsJEOpRgybjHTFDkS4uLeL7MI7WZc5y2oOPSgcHLy2ARwxUKpBPI7Vbhgkt+HiRzrk0MUHM9TgfSrilYlyLq2nPbSxM7HJEbYPxBqzFdC2hJmR0ydiV2+dUeILLDaGVHwMhceORuT41b9nrtrmJ4LhQy+Y2q9w6qQvIp7xHZxnGBTcQIdo8HIwQcHlVk2toOI4WBADvjHlVfiSWcbmNLdNQGWfdQvltzNZmt7VV4faxpfRaO6c7fKvQEzoH+muAsOyeYKlwyPnbDZH13Fd6h+5AY7FQCa3vdZqlhzezRElsIpMnIg9BWR7WDFu4JziIb/GtWMn7VKseezRN88zvtvWX7UIq2j6Bleyxzzg5pfiRzPs2QOKx78w1ek2/8OP/AEivNPZ3/rWH/wBX5GvS7beKP/SKuf5E6WuYPpSj5mn6H0qMXM0iM7ibMb63QLlShyR03FAgyt5IqLkFAXbzztVziGkTxFzgaCOdVIZdV3KVOESPvD+Y9KTtVGSIS35juI1cEnBaLG3r1oV3ZQrqEcC7DoSPyq49sy8SknMoKnBWPw23NVLm/jjmaPQznIAAHP0rOSxnRANclUdo2IyDFy+INXYbO4DpJ9o1pnJDLv8AnU8JA6PNs7Dc42xnOPhVyN1aMaWBGNiKzOe122LT3I/9NZN86z3UqRDCBO8d9yc5rUty4hQooZtOwO1ZPEUljmEpBZmyxGNvDH1rdZg9upEKvMxkXslyPPc5rGlgwxIBYahuBnPnW/bRxDg6FQwCDUCOe3P9a4TifG5BxAvYSSLEuxVzlWPjjoPKs5Ye7Uy06nhJGqEAda6KDrXMcCuftaW8+jRrJJA6HcV1EHI1cJqaZyQliRu8RuTgmsmwi0cQXsztp71a850wk+BrN4cjC41kbOuofOr9J01Co1asb+NU+IPoMHdzl8VdNU7/AJxeprOTUEhI1beFYnFrXRJJICo1Oevjitm3GSx8q4HjiTDil195IxWbSu9ZuPtNNS6dBw1G+y3PmwPwrdslAmlVRgDA+lYfAre8HD5EvNMbt7pJySPPFb9kmhnbVnXgk1vHGxjLLaMx75qtxKKaWGMQTdm3Jt+Yq3cSKg54PlzNU5x2k2AM5UH0q3Dae2mKvDpDcRLJOJYzu+2OXQGt5YYeyZAirkFfPFV+wOV1YwOlW4876FA25nnW8cNJbtmcdmljktFUyRqZANaPuduWKsosszgviM4xjOT5VS4ooe8tvtKNhH2J2znwNbFooeFXeNo2P4TSSbLQxadm4K5LeJ3owttf8Rsjzo5ONsVEsRW2dkIY0xhc0K5aRY20LnoDnlRNVV7symJgjKAVxk+NSihwZgsZQjU+sq+dvjmtCZmgAJGuLx8KzOFgtZmNMEqxGpuTVat70oRHMDucaj+RpjeNFHMiSIc4kXw6igSpJpJhbtF6qeY/34GpXFoC3bWraH6r0NVPtbKxWbKsDzA3FWsoduzQTBBoKrgAncGlwrP2Iox904L/AM3iaFLIJbgRpnXjWxLHHltQ+FpNoZQ6mBHkJGeQGwA+J+lc98t/F+WOdCSp7SLng1Vl0Ny2PgasrdNE5GcjwzmmlVJFLRhdXMqTz9K2yrdg0sZTWoyD3Tvt1qtOMqUchQSCHP4cdfhWnZLhtWpWBU7A5I8jQljSV4oyAcnfPhk1zy4rc6WJ40UQktlGXAyv1qnJDIVYxPoboa0eIgARL7o3AA5VUxjIyc46VuJWXFxJWk+zXsfYz8tQOx/atCJ1CncEePhVLiXDxfIUAAkHusetVrKw4lw5kyqtC76WQnVgeOavCNL7tpCFYK/jnnQbpFC3DciY1zjqSf7VprbRAN2MOosOm5/tWVmV+0DxYBZEOTuBzFc828V7iHDEv4bWJ5NCpuSBvyqVnwi0s71JLeMF8ae8csT41eaPvRAjIL4I6Yq1KFMkZXACHkPStSss7iqyLe2YyFDPuBvmizK3aLJCMunPJ2O1R4mdV/Zq3PJNWIizmUJA2QQCzHZuX71yy5rrOCVHmgRCQJPeYc8bbCgcMVhd3LOc/eYz6Cr5CWsbvJJtvgnp5VT4eolikkjC99sg9D50nbNvC3LcIoODn44FYj3az8ctwNyG0nK7DYmtyO1jVsyHtG8+Q+Fcx2Ex4/c3CmQaJTzbu4xtW6kb7W9vbM09wy6c6iznAFTvUWWzARgRsQeedq5vjd3d6IezbXGD94hGQfI+VXLKYWvC5Y2JEMeJEzzCsM6fgcipbOl/1SveGds2qQIcdc4NVmvre3wjOjEdEyx+lV+KTXcyB5Q8cLnuRg4J8zVCWCWK3Mkn3cfRV2zWZpdNWG6gmlwXeItsBINIz652+NXHRwpVtvUA1yia0OpV0jrvnPrWzwzibQnQ2WhJ70Z3wPFf2rVmkWLeAMXMsEBAO2Y98UWWPRHlE0/6JCK2Ujgmi1qFZSMgjrWZe3drExjRHllH4I98evhU5AWjmjt+0M1wGx0fOPnVJLqZ7pYpZsudl1wg5+Iprnico7uYkP8AIv3jftUbbiciuO2USAcg6hW+BH60NNG3nuFjLZi0joNafrRVv5owCIsZP4ZgSfmKlbslzbl7eTWR7yPsy+o/WjiyI0sUz5ZFN1OFS5ubuRAY0lAGeahvqDVY3V0W0SWjgH8QB/atZ0CY1xlaE8o/AT8aW/tY0+HQ4sIADjufnVhLOSaXXcvlBssYO2POqFjeO0KorxjT3cHnt8a2kkDxqw5MM5qa2tqSoFUKoAA5AUG6P3Z5H19aLkiq9zhlOrGNufxrXxkESlgSgXAHIHNBubnsbdX0s4PNkGcUcbKAuCQdvCsXito1xcspd4o8azpHvHkf0qKZOM2M0wBnZTyAZTvU/wDEbORSovI9J655Vh3HBry3QSwytImCcHKkCsqRpu8Gb4Y/tV9ZTbqE4wva9n2Ejb4BjGoH0xVT23uJ8WiyxhM5dT1XltWzw2zihe3GjDLjes727YSLGpRsLurA7A+B+FXDsrDsr3t0w3vrz8/OmvYEuIyOvMHwrGjkaJw6nBFbMM6zRh1+XhW8sdXcYlYUitG5VuYokb6mVDtuK07u2Eq7Lk9Mc6x5AY2Izk+VdJdpYlI4Lk+JzUDyqK88mi9m2rGKqBgbUxGBUtg4BO3XFNzNBEcjSxmkRTeVUOCdVFQ4OW38qEOdGVNXgKzUq3lGUCRAh8QPlTFYwmB1HyoX2dyuVIJzjA51AqwbDAg+BrGmdO34Pc2sNlF3GVAADgZy3jnrvWlLcJbxrKxbTnfHPFTs4Eht7eNCNMQ6eOKNKylhJncbAYrk7gdsJcOivg5wGGDkdN/WrdkZB97cDSRyUbmncq8Xf2kAyp86qJOHyHbSRzB6U6GVcyK3FpGSVAms5BOGX4U01xAiuWuYh6MCa0bjh1tcza5olkJIJbNaCcJs4VAhgiUN1VQD8DSYra4XjDW80wlhldtShSpBQbDnvVFezDMNMefQseY+FdL7ZWvZ3No0Qz3Svu6jjP8AeuZbWAA5xtyLgdPCu2PTnSDP01gj0SvTrBw9pA43yoP0rzFI17TAdTv+FCx5+dejcDk18JtTv/DXn6Vz8jWCzfXUcCqJG0ls4ONqqpeRyrpikR+p0nNXL2ATwY2yOWa56xigtbmQK2HJ0naueOWrpqzgD2vs3kjiu0Hu9xsYHpvXMCEsSTg58WLflXfXxintpLeRGZHXeuU4lCnD5VhiVirKHBc7/IV2xy+OdZeoRNpw+f8ASF8K9C4A5k4Pbt/SB4159co8s5YqMkcgpJ5V3Xsw2rg8Q6rkfWp5OmsGneQLcWrRyZA8ulRs7eO3kbByXXG9WtGpDk7UGOL79SGwPCuUnLTkPbdOzv7d12BjwcYHI+Nc2FJyNiV5jcn6eldl7cwYW0lHPvL7gbw8a42R3bIZ2IO+C+3yFd8OnO9jWh7K7iJ7oDjnha6/iEpa60vvo0lCByBG9cfb20zyoyQkjPMLt8zXV8WuYbW5ge51KkkY7wXOCD1rHk5vDePSCXqWV0yAyKWw7ARagc9c1aDmfVncA8gAKqQvDxBpXSZW/CCq42xtt0qza3FtDKWW5tycY70oFZ5EJpGswjBiAxwwABP1pR8QkuO7puQPFwFA+W9K+ubS5IZ7i3DLsNMoOd8+FWjHDBbdoHyMjcDUflUAr+OZexYxHQX7zeHh9afs3kOlZ2jUcwoG/wBKM16WQ6UuJRjkIwv54oVj2zyPrt+yU+7l8n6U1yq/w9SlyQdiUoV1weCa+e4kO7YyBQrZWte0lkdpZjgO35ADpU4mur6Rlt3jRV97XkkVdyJrY8XD7OHkoGedWhNbW6EZCrnnVdeESNjtruQ/6ABRk4LZKQzxGVh1kYt+dLlv4aVLi+he87lxGY9P8wqMdwVzoGoHfYjHzqxf2ULzwqqKgCnGkYqtFwm2a6BmRJBjYEVjd2vDHv8Ai88UxjSQBJNgQQary3ZvLfU5YxxsO0GOmKh7VJHb8Rlj7ILDpUjSNvpTWt0snCDJHARGJB2mBscfGrJe3OW+zU4qMWgnKh1UBtJ2/wCXOufgL3EwDBUfOVQ7nHrXWXavPw7X2YXKZIZR4Zxg5riY9d3OLhMK64wqbBf9/rVuP0y7dhe8Nt4/Z95BGDMEH3h3bOfE1yDnBbUSR5bV3V/3vZmffbszv8a85MzsSpYFGBAx1qYzbPkm6tGdUZuvUEcqSyo7bAeJYfnVUa1XScMFxnH5VLLKR2WVB2/etesctR6RwgJc8MCOSVIAJBx0HhWLxGFuHX7G3GsLpSNWY538wc9frWhwSA3PBViaQx5wdUePh+lYd47WnFVNwGnSAldju25wd/TlWMJw9e21eW4nsVSZtJ21EeY6Zq1BD9nXs12iUDRliTnrkmqswefh3umNimQM+75bU/D4ZIVUtcFmwS6ADB8PP51upGtZe6f9VXapWvcjds8t6GL8y/wgz/6EJHzO1ZnDV5aJOBmqFm7NagqCGB2zUcXznOEiXxlbJ+Q2+tVLJ7yS9DN2fZ57wHPI59fGqkcz7Wpjiqvj349X6fpXV8NBNtE3kv5VzvttIp4jCoAGlCD575zWpwbiOLdFmUrsNI2zjHPnUs1F3tvTct/KuK9uIsX8DD8SMdq6t+IwO+nVk46EGsL2sRL9YJYHAeLUrBwRkGtTtA+CxtJwi2xkjT3sHG2a0tPaWcbyncksh5aQTsKo8CiCWEMblC0fIZyefSr8C5skaTJ7QM2GOdPXFJ9K5fjX3VrLFj3ZFoXs3CZO0cMR2bZwOuRRuPxaIpMFSmVwQaXswdKXK+OD+dSfhV+r0bY4mQd8gb/Cg3gZLtjIMK0mR/7aOuP8Szy7oqPFZVjaFiM7/pXOLXMWJK3iEZwWwQOZFep5jS2Ha6SukDB3ry/hjH/EIcYH3y425b131qLxomkknkZB0CCu2V1dMTpONWN02k4VY8Y/mP8AaqvHIkmj0sQAyaSOR9aPE6reBnkx2cZYDONXj8qFxd+0tkGoqzLlSE1bg70utDE4dwyCC9SVGYFc4Bwc7eVdlbbxx5/lrkI0uY8tGYpHU/iypHwrrbSaLsly691Bk52rEu6ul7GM+lNF7xqseI2a5zcx7bbHNQfiNrE29xHv/VWtxNVV42W7SHSdLaSAcePPfpVSKNJLhl1E64iFGcE771dupVugpA1h0JjI5ECqvCgVvVWVSTg6T4ZwTTfInxKbsVGlXZsaQQM7jxqvbwQwW6sQFGMlm5/E1Y43fQWN1BHLEW+1nQCOWdhv86xPaEsYtIOI401YHU9KmU5WNRuxukIR0kHXBzQISLeb7OWAUjK1wkF5PBcLPHKwkBznNdtCU4hHaXytpyNx59R881csfXlJXT2fuR/6arcVbAAxk7j8qs2fuR/6aBfKHmw3IIxHrgVb0QQLp4YV6dmfyrySUffPjxr10jHDj/5Z/KvIZv48n+o1vDtm9O39lsiytPVvzNddByNcl7Lf9Bs//V+ZrrYWA2J3PSsTurUbgBoSDyJqlZEdrEBviL9TU7q9TS0aglgTvQuG6e1GEIGCMmn1Wi7KgyzADzrN4hdqTH2WJME5A+FT4k4SZdQJDDAArNtonKyMBgF9kHICpYbXJL0RKTHscdfCudvGQcWWSUag7iQhvTG3yrb+zGRVLtjHnSls7UaZpUyyDYt09BWpjTbP4fxC6kyHlaRe0KqvZ7qPMgVuxNKlq2llExO2rpWTwqGK3Vy02DLIRpat+OAKO82fStSbZ6BOZQuoZIGMnqaksLtgnb6UbKrkAY8+tLWQcNy6Gqm0VgRObZomVRe6BUMkH9KZy2klMFugNEY987txGCWdCqqdIXYkk9edaUEzMoV10/y78xWTddqOJxTShSBhdIPXPP8AKrzo7wMQyqANvOsxqrwbP70x3J3rPivCgAk3H8370ZbyNn0s2BjY1rbIc929vNhhmM8jjlQ3neaGTJ07EY6eoNGu40miwWGOYJNZK6jN2KucgaixYt5DFYu2os8PObEoh0jJ0MDz86jMxLaxzPvA/nVXhkbs0YVx2KPISp3wBtgfE8qsyNG6qyKFYDGF900WrNpchcJvp8zVm7ijmhwwz1BHOqEJi7M61IboR0qxHcsnckH966S8arClcQ9gmEzk5OQPDfFF4VGptrkhm1M2oj+WiXrqI0KnUMHGfSj8PjCWbyEYLZJI51y3zpv4oGNHmADgJ4kUpoHBKq/d/nHSnKyx6mDLIh8t/n0oZlIIDjAIzvW4z2uWVrHbwFlOWOc01tEFmhfqxzQrSdHMqrKG0rkjOcVZt95bUf05rGXbU6GvZCsiLpLAjJ2qoEguCZEBRkO5BxV287cyKsESk43d+Q/U1UtrG3mkkeTLkEAruFz6VeQCVz28LWjJK2cMGOAfjVl4riRNTyd4fgTl9asSWyGaIr3SnJenKjLF2mAHA88VUTiOizUDA7vT0rAebXJIFTGZ0X6V0OAsLeIXnXNRSI92g1d5rrkPICsZdtYulVS6jkAD4UQKi9PjQDcrHHnGT5VVMk91nsgcHkx2UfvW0K6CzcUgIYdwHb4Ud7qZm7K0i1EbF22UUBbQwXySNIXwOuwBIqzxHiMPDrEzsRzwAOefSuemthtZq8mbp2mkxnRjuj4VWS6NnN2Q3XPyrIT2hBmL/aiCeeqIg/SrbyLd25lickufeGw+FSzXJvavLfXVxxR5IHeKWLOiMnKyAc1I86uxOs6yzwjPbnXnqPKhcOaG7uUbP3qHvKOeR1o1uES3SNhyZsD/ANRpN/VqvJDJKFiQamJ3XGSaHxhuxeOJgAWEesDlsTWrw+Mfbw2+QpNZnGre4uOKIFhYouGJzsRUvRBeL25kjs2Izzz9Ky+J2bT2xCe8pDAeOK6PiCg2KSD8OcViyTEbFaz1kvcc0VOdLKVb+UjejJG6BdWxzkeXhWvJcYzhRv41VCZZeu9XPPa446XLWeVLU2kOFaWQKhP4cgk093wwRSraxEhAMs2d2J601sf+J24A7quxPwVR+taHF9S3ispwQgqZ9Jj25m/gWAqkeVLFgT12/wCdVVj0ZI3Pma6O4tlvYQrnEibhscqotwy5xhmjx1Izv8MV0ws9eWbvarbGWLs542Zccmzy8vMeVdVYXP263RyAjqcOAetZSWYjtiOgGwNXeEIEaYnkun8qzjlzpcpwuX6nSmfWspzz2q5xK4PaBFOQByrP1kncYFMjGH4fk38sSBGbZ8E9Dsa6nh4ZbfQ5GVJGxzXP8M4Xb39xLNPrBVQAVbFdBYWcNlEyQ6sMcksxJqxKteFZHHbsWrWzMBoMm+egxz+tapOK5/2ki+0JEN9ahiB8v2q5cQna/C8Ui8+6evnQ7hRpVzsq+8fEHY/ofhWV7N3+pDayHDLuhzzHh8K3JFZVAUDRnvZPQ9Kiqrw5XBP3XME/tQri0gmTvaJhyIIH0okcqzkgoQyEod/D/f1p5FRcfdOy/wCrG9N6Q3DUcXOnMh7M+4+P+dVPaC1lue3jVsM6qyDHPmMfT61q8MRHmkmVMfhznOafiI7N4pNIJwV/I1q5cbJOXlEsZVmDbEcxT207QSZ5qeYrpvaDgoEbXdsuWBJdAN/WuUYYJFd8cplGLNVtxyhlDLuDuDWE51MzdSc0eC5aJWTOVIPwNVjVk0hLzFELEnnvQwccqdTVQ2xNMVqWxpGiIb04TPPapYyKcedANlxRYm2zSpD5VAUzFfdx8qiZC22BnxqHOkCRyqaTT0kGUIEcBT0A60eVWW2KAjUAN/POaaENKxlYHRyXz86JIBpPTNcJHYyGRkVnKnI2wuMUO4iORLGCW/GB18x51OORDEoDHIonIZrWtwBRkkhDQtgnr0NQS7ubU4kVwmeYGV/tTS2pJMtu+h+bA+63r5+dPbTa2aOUsrqPcPXzB6ipoVeKxLxe2bADSJ7h1bZ865SazmtpBHNEyuOgTO2Tvk/Cu4ltIida91vFap3kSyRiK6jEiZ2bHL9qsysSzbjyVADHOP6n9DyFd57NH/hEQBBC5G3rXK8Q4YbS3MkdwCgI7mgKfnXReyTs3CzliSHPM5pndwxmq6B/4ZxzxXLtKIb5u1hkDh8kphga6ncqfSuYvkni4qzoMqSj/Dka5Ttur5e5dH7GxkBI2LkKK532gN7AsLTxqjuDpeMZIHhnNdwJAChA97nWZxrhicUMZkQERE4z5/8AKusmqxXnZdpSNb5yfxuT+Vdt7HkjhbIfwuf3o9r7P2kSsWUbbjA2q7aCCGcoGyCM8sVc7vhMeF3bGPGqkcrLcgAZUNzoxuYI1LPKg6AE71jW/FGlvjFCcEt67DrXG3Va20uM2cXEIokmQMFbIycdKo2/BbW3wqKA2NzpGfnWjcTlIiQryvzwq5zQs3kuCloy+cjgfQZrrMpO01syWNqgA7PdRisv2gskurUrndN1I6VqiyvpDmSSFFH4VBOfUmsi6vPs07W99ZzDPIgZBHiMVPbfRpD2fskitiHCsSx3x5cqKbO2imcLbx4Jz7gqxw824jL20wZAc4Y7ipdtbzOWNxEOmNQqKqdlCZgnZJkncaa07W2SJXxvkcsVnyG1W5WZbleXl+9W47+AAk3EWKQEYaScrgHlUrUEnJ2HmMVTfjVtJqWPXNo2+7Tb51Wk4heRprSwUL01yf2q7hppXMMPZS/aCOyLajk42FXOEC27Am0iWONsHurjNZELvfdks+6vhmQdN+RroreJIVKxqFXwFT6vwWlTahqx1xmnqsqF+HF1AQcKcjFNGf8AMrUuIOqywZ6En9KC7MsgMa6m6DOKxe2o5b2ztml4piMnW8SnHTAJ51OBNfBSxgSHv95FIwceGMc9qjxl4+KW0ZiEweNhiR1IHz60zG5bhcnavkxKGOMEZDZGfh8KsvxmTVdJ2Zmso2l+7LID3jgiuG4qLyK9Zpz3MldSnmo/3zrq1NxOtqTle5l0DdDy6ftWFxfh8k/Ejh8xZXuEHKk4HhjnV2WbdFGFk9kp15gQN+VeeRFE1ZHkWU16bEiHg9zEvIo4wPSvM3WNXy3d7uwI50w4mmPImjCPWd332HiCNjUUeSSMNnkxAAHOnEarKDrbDAHzBp7KJpZzGdOWznUQBW3OTbtuC213/hZjtJwjA57wzkeArP4jInbW0smyq7doWcc+h2z59Kv2UV/bWhWLsRoUD3huMeGTk/KqE1v21pFEZMLHMGkLfiYjfPLqa5SaehqLfxDsUdCBMmoZwOvgT50Hh0NwkoW6nIiPdjHjjY79PlRY4zcEtC2tow2hsZznoD8KFALuYjsZFMQBfngkdQOZFXatWKKbU+ZEiiBGC5yflmkeIOwZVkyV222rN7F44mZYizuR12X4UeDtQVLooPlWPa/DRSPdSd5ELk8iW5VUJurdtWgnqxZSCPiufyrYDOd40xT6Z2HeAHpVGJcTx8SAQqkki+LK5H/1NWeH28QtIvtEXbFTjvbYweWKuT2Bm/iRow81BNQ+xIsYQBo1HQbUtold/Znk7M26YG3cI2+GKy72O0aQQkTeIGT9MGr8lrETrXXrHXOc1SMciS5JORsGbYms+1nw5NwyKOG6Z4p2c6SCjtkj6ZrTtEItY3fOtnLEZ5Z6VUsVRZpcM+t92DLgDoKsWkmbEHB1yynI/lPh9K64pWFxiFx3QO3VidQRCdOKrcNlt7UyDBRnxkHI/OrPHL0Wd8wiuJBI5DNG6gqFI5j41VW+F4gjmSOQE76CQR54q2cLKI13EOJpiRdJAzv60fiKxTohJDD1rIlhgS9jHaSNkct8irnZQOPur1oz4SH96z6/pdsmxikj4hBqQgdspz/6q9EuzILWRUIVWUAnqK5KO0uY5FcPHKAeeMflXYPbvNCdRBAwQMVcrup1GdD2JvlGnJljYLkE78jmlx5YoeHY7DWIQO7qI0gjAPzqXDF7O/UOudS90+Gef5Ve45MLW0+0dmHZe7zwd/P4UnSPPeG30+tVZyxIO55DGTXecL4VbKzPLFGxOCARketcLaTxX3G1cR9kJXJKZzjIOd69LswABj+UVnPGezUvCUltE2sBFGpANh4VWhsou0BlVX8ARtV9vePpQk/iCs6hFe7DLfWukDswjg7eW361W4YNd2WPRABVu/z28GMgkMBj0oVgoWaPHWLP1NbnafGJ7Z/9YcG/8/8AVar8eGbec4/7KrHtrtfcGPL7/wDVaDx3/o9x/wCXWsvjMcLvtXX8Gmhi4DbdvL2f3pI88HNctb2lxdSBLeJ5G54UcvWu04ZYm34PHaXaxmXJbRkN15Zrfk6SdupsWDRxEdVB+lCvXAn08yUcY+AqnacRkY6Vh7MgYGTkVOO7MpJY97kRWOLGumgF1WWnkSmPpXJw+yVp2jGWSSdiSdjpFdhGp7AK3PGK5TiIJ4pAsutBllXQ2knwzV3rpNbG4VE/C7dYXPejyvruTRor6SW5QxowBZdz1BolvbDRGZ1UNncA5IFWYo0Q4VdgfSkxtnJsCSNmmbT7qttirtq6w51k5JpRwFicZGdyRtRRAurOratyaTYNyVnkDFNlO2aaOF9JCLgH4CrgRV2Apg2djTiJsFLYDdjg+ApTvDBGQ4U5BwDvRS3wNV7iaPeM4L4zg0tIz+GSJDC0zMAS2SPDltWtnbIOxrI4YwSAzMdySxXPLbwrUjlWZAydfGs49FKQFx3Gw45Z5fGoxzg5jkXTJj3T19KaVuz72NXl1qnJcRyvok3XoRVRf1ZGCe6eR8KDLJJEi5dQxOA2NjVPMlvJqD9onj4imluMozM7rENzjG30ptQrlmW+gkbvHIXSPHx/KrwkKShe0wrLsCNgfOsm5aUXtnIB3i+AGxyPMH0qwolNrHJMrLI2rbVtpz+1Zi0ScCGVmA0nmU/anJjkUHbJ5HpVYyF07NjqA90+FPC5T3gSvhViaXFICGNlyh5g8xVO4jEKAo+oE6s46CjrOo2ycdPEVO6dexjJ3GluXmKmXS4ocLijZbh1kYO7ElR+DaotGGJB2kzvtzq7wuFUgL6e853PpQmEcnMAHyq48lVAVU6SdJ5edWAEaHRoIYcmzg0GeESLpA3Huv1oMEpjdUl72NwxqsrU0YkMaHlgmrGsw8GlkHNY2I+VDdg0qEf92xojwtPwWSFCAzxlQT51z+10+ONj4zdxA4aKMON20tjHgauQ3xCdmqNcxqRmUMCu/LnitO3MUMyK8IjaH7t3xs2w3x+taEjRvGTHCZEQ5L4woPiPH4Vu2JJVTgvCTbLLcTyhjOMlRyUeZ61btwPt6KuoCNcAY2PhRYJNCQFYg/aSd4k7KPEUQkNxcYHJM1i3pZFkkjO1VbI9ojN2LR5bcHmfOrjDIwOdVjIkEZy2OuBzNbQcooBOkajtnrUHlSBe8QBWXe8diRuxi1STH/s4hqYevQVVTh/EOJOJLiYwRfyIe8fVv2qbNLdzxhA5towzSsPdUZbHj5fGg2cOu5hMgBYPzI68qu23B7fh8EjRIAxByetBtx/nYsZwD1NYvaxrG1iL63GcdDyHwoVtc21xNILeZHKHSwU+7WV7T8W+wW5ihbE8o28h41gcK4hJcMXRVW9txrDqMdqnVW/etbXTsLtiZGB2rM4najiNmYm2ki7ynxqzOxuQSB3XAI9KrydxEjCsW5bdamxi2nC3N0vbIunO+DnO9dFeRwxy6UwgUAaVG1VbUH7SgaNhlx+dXOIKgmfI5eDVLzEnZ+D2sUVvJOI1EhcgNjcDbaq0WpoUK8yM71o8OH/Dd+pY4qlbKywIuCAAMZ8KKs8MDds5fmFNWptI7xG+OdCsM/ek55YqV6cKF8aXonaNyueHAeQNcvxCBJr2ESAkLG5x8q69hiED+kCub4mDHxaNYkB+4ZiCcdR+1JP7FuoyDBHgYmde4Tguf1q2IB2cZHvYAzUXaTQMwfgwMNmrEf8AHiH9QH1qeWa0YWjW/DGjuVuWdlLNgKR/vwFa3EY/vEfA5Y/KnbvzRDHJs1Zvo+0jGOealnCxyd9fxWt60R1K2AdhmhnikWpQ0unke8CKDxFS3F7jI3SMDf0zQphnu6RyAJz5mnrE9uWwZXYYIG4qVpf2tp2yzyBGZxsdulMQSyjrkCjT2oAxKFYHod6zOLtqsu44xaSTyAvgg4yOVShuIZ2+6kVsc6lJw22kb+CgHhpFQisobZj2SaSdiauVlhHQcCTEUrdCwH0/vWug2NZvBU0WJP8AM5P6fpWmuy1rHpm9kABzrB4uwN0vkv6mt4sF36Cud4nk3Rz0VR9Kzn0uPbAuVeyu1uItsnI8PMGuv4feR31r2yOTtuOvLkawZIUnQxyfA9Qaq8KuZOH33YyEhWbcef8Af9qmN4WxuO0MXEGGCY5RrOk8mGx+mKIxEz4wg8Gz/eoXrxtGs0SAiMhwcbEcjkehNSiS4L6Ig2ksMk5INLtWvbr2UIBbPnjFYXFuLxPObePvNE2SQfn+dWuO8U/w+EIgXUw088YyOdckZ0lLy/8AaKud/wAXlWc8r1Hnzz9el7jiSy8PE0RcSAjGk4yDXHSqVcg/Gu1s7qKW3DSHTpGCp3ArB9o/s4lVYoDHKe8zb4PTau/gz+Nb9pthE4NQap/nUWr1MmBxSFRqaigXSnXGKkwVfAnxBqB8qgnnO9MDk1EcqkuwqCRpqemohZ3o+iPAOs8txigjdhRCuGwGyM7HxqVK9WGnSMHI6Y5UxVTSEYjVUXYLsBTYrm6gQgKsiYxg7VZXvKKqPKIbkqwJ1jPLNHt2LICBtUl+LRAoB5jFBmgV1xuDzUjmpqx3SdzQ3k22rTKrHOVZo5hhl5+fnRNSSqdLBl5Goyx9rhvxJ9R1FF0gLtyrKq5sIZo2SRA6sMbjOKscOtls8xRR909FFD1kECmlumtMEksWPdQHc1LqTkbIB07jFULhkU4cZ2IqrdXfFYoi4jgjXmNb5P0qNm0t/ZCW4eNXY8kzt5Gs463wtrZjePsoyu4IGKFe3sdtGzvyU1CFBHYx629z6006QXUbqwJyN1YfWt3rhlh8Q48A4ESMYmGTkaflWPd8ambEjoyxqdiGzn0p7tRb3EltKwLKc+o6VRmlJXQimdDkshyMfH9K4y23lztqa3RulD9oYw4IwTkDHWiGadZE+xlG04LaNxnpVIxs9o0scRWJe7jOTjyq5wmQC6hTTiIsApb3vHlVs+wx7dhYWU7SRTXN07PzMaDSvpW5VKAhYFk54GTR4JWlAZkKgjODTGu9GrK9oI9VtG2N1fn8K1apcWQvZHAzgg1usuVeBp37JQMyd0+dWI/Z5gdoIc+OdqtWUY+0hv5d61p2lWItCodhvpPWknC7YDezrsSDDCMnmMftUYOAJ/iSqVUYO+F2HnTL7XxPcrbhPvC2gAqeecV0kbkhTgZI33q6EE4XbR4zqYqc89qsvEjL7ikeYqSqSc5qeNqukYrWjxyO8EgjYHGCudufjVq74gLGyWZ17RshSF8TVW9vnSZ4Ftpi+O64UaeXrULSADhSRXOp2JDvnnqJzWMv8WFYcVmluWllj7rd0DGNIrReaW4dBC/ZqRnfrWa95AYsoFDLlSi7sBnwqH2iUXelInJYAAsdAA8q5zcnNGrfsAsPInXjx6VUlnhjkAkcDPIGhXa3kXZnEQLA6EBJ3HiTWJeRtAHkuCsZwTgOQT6DcfKti5FHBFbqs02k6T3zITjB5jfHWg3c0sH2fDJPFJHoJJ3Pmfj0p4rRW4V987SyEk5ck4ONhVS7giHBk0YcK53HXP8Ayq6HSWdqxtlSWVXYJhmT+byqldJEJFSSSNpl2J0DJ9Rv5VZ4Msn+HJJNIzM/eGeg6ChcSj0SCRIgXZcHpml4m1+jWNvMIW7QxQ79d/lvXC8RtJGvZkeLdS2Ci4B9K6qDVGh+6LMTnHIVM2rTHXIqhsYIWs+9+M5Y7YPBrVZWjeRMMpIIcYrVh4DZW+qYyP2jZ2OCPhj9avR2uDq72fKjixMnRl9Tis81ccZGfaW0KQybvGT3WOCSPPlWZc2oklNnqOkto588dfWusW0AXBYmsDi0eL0nP4s8s9BWumo0eFW6Rxorg6CuAe0wQR0xUZIJ7e4kktYmZ5M9oFyF57kA+v0rQ4ammwgyO8QCfU1bQfemrrgULCCRoz9ohMbZ23H6VcEES8kFExSxU0GwKfNNg0+mgbNLNLTSxVETGjc1HyoT2kb55/PNHxTNq0nSMnpmoMu6UxyIr4CDPInrtT2NvDJGybMwmLEBuRHLz8KLdQFu/JnVjkKJwpY1VtA7xYlj4natxlz/ALTcPF1CbhLcyShdIZScrgnII68zXIIHibXGxVhXq8kQMjMEUaufn61k33s3Z3OWjQQv5DK/Kte+iRwEs887B3kAdfDapC/nClJAJFxjBrYv/Z64tSSYyyfzpuP7VjyWjAk6s1qZSpZRIL5FYfdsp8VbFeoW76oVPiqmvKIIGe4SNRuSN8Zx516ZBcpoSKNw2wHukHas5alWdBWOHvVP8i4H1/eie0Kh+EyimsVAeFwN2DE/Ope0LBeESknHIZrOPS3t5vwPbjNt/rxXqlnnAyOleU8HOnjFsenaj869YtfdH+kVfJP7E6FYbn0oS++KJJIqHvMBt1NV5JliAfY5Ow8axrkiF7n7ZaHOFGrPyofDzqkjbG3ZYz55qLXhllwYx3DscbirNuS0uRyUYrcn1NqPH+Ejic1k5m7MW7l9lzq5bfShcWsIrjh9wijEpjOlyfDfFbFyD2eRzFUJUaRCpO7Ait9suN9j40KXTFO+MDV5eFbwheRgM4GeY2x/valwTgR4VHIomEsjkFtsAelaiDvZ0FRnmaXHZKDcQNFBqVSCdzg75pkhPaueQJ2q+kZbd9RHypxAvU7UmEhaRuZGXCqB51i3Kwz8QheQMMbAjOc1tCWOJyrpowMhjuDWbcSrdcUhOfu1GRnbJFTL/CVesws0QfSy78iMVYCIoOBg5zQYZhINKggrsc1Js9pnJG3Q7GtSpRteKgxJGVG/hUNWBvTGXT72MHkaIksuRyx4g9KcnPWgzAup0khxup8fKq0VzKZMOuMcxyNBZebsn0yDCnkwoUtwjKwUhmUZqfaRyoRzHUGqQZI1cDVoJ2JBxWasRsASpnKnUXyR1AxtVztDNH2sLYbwPXyxWbaXADPJISrmYIy+G21Ee4PaSHSyNq3HT1qTpavGRLqIg5WQcwDgis1vf0aTqB69aee5MhEgGh16jlQSxkbVnB8uVUWYpSGKlcjqDvTTQ6owSCUPvDO3xqEeNiTv1FW4dLkqRldJOM+VL0fWa+uW4i0AGVJsrvtpPP4YrQv4SGiVdIAGFOdx/bl8qq9gGngEbaXwu/xNX+JvHFbR9oygFgoLeODWZdxrpnaXBIZcEc886fDZGxwetEXSuGUeudxUL77OixytcmFC27590+Hx3rbG0tKMMNuD18KI6CRYoQeSZz/v0qujqM9nIZE5gkcxVwEFozjB7I/kaxl01F2y2tV+P51xtvxOSwmeJlZ4gfxDcV2NocWSeOK5jinCY53LtM0cgHuEf7Nax47StS2f7RD20IMq9cHb4UQW63IxqwRv5iicK4Xb8JttSSsdfMu2x9BypaDJxAvazMhI74Zdj8KlzkJiM8Cw2gYsCVUrvtij26M1miLp1aevKnlt0SykLEu+Dlm5/wBqLa921jx4VnfLSnDZOLwdswkAI3xgemK0bkoIG1Y07ChgSatRUBRzJPOrCnlttWp0ilHECIdmA1E4NDiX/ijkdEq1O5Dgg4xmq1ouu9eTPvLyxyrNnSxR4rxf7LcG3iR5JcDuoN/ieQrOuYru5SM3UnZBtzFE2+PNv2rppoYkWR2UZI3JrmrqeOeZmO+eQPQVLdLIvWTWVnH2cdmyMRnUMHP1zV6G9t2G8hT/AFKR+dc0o06tBfI5YY/vU+1lChhIxboGUGp7L6uqa4he3kVJUJxt3s1Qto2+2xnGcHmD5VhvJKrAEKwzzBxVlLhY90TLjqpxj8qluzTM9ore5u/agRquQxCp4bVscI4KvDriWVishZQox08aGJI1kEztIkh21MNQ+e9WXvBoGLiPPmMVraDzsluqBXHcGN+gpBo3KspBPMGqDJ2uDrRvEh6ViklvIUk1GLmOpHy6VUa9nk3KgqMZ51W4l3p5em/hVi2khFzG2vSBz1bVVvJIpHkKNqJbocipl0Res8x8IBJydDN+dVwPu1XHJQKsDCcHHgYj9aqR3CSsEUgn+ncUVe4euIpPhT3mC438sVXQlASW2pkm7SZU6ZABq63EXpjhPlXLcXuoYuMN28gQfZgBk8zqJroeKSmGDIGTqwPlXNTXE10TDPBFOo5ZXeszOTLlr13ADLE5AiuQe4Ng4arVuNV5CP66xZbDs7lXW3aMBgQee9a/C2eTiMQbpk/Q1nPKZWaMZZHQx965Src/T41Xt1/zK0e4NaSOI4nvxi/OTzUD5f3oK96YAODmRRzz1/vVjicNzBfXUn2ftI5JNYZWB22/aqVlLquo0ZHDagckbbD+1bvSfW/GNVzEP6hRbqcSTHSdhsKrwtpuUb+XJ+lTOknIrhOm6iG60Jjqc0UgZxVKe6SFyOYB6U1asdTwvu8PiHjk/U1fG+KzbG9hFnCq6j3R0rTHKus6YCmPcI8q47i/GDBxS4j7AuEbAIYV2ci9TXlt63bcduGOrvXEh9Rnatal7TenSWF1HewGVY2XS2k6h1wD+tB4rbdpGLiMHUuzAeHjS4NBNFbNrwI3fUoxvyA/StBwVjYqusgbL4157dXh0+KnD+OwmNba5X70jC4XIfP6nwrTtpjw+FnZQEA7gJ3z0HPpQrLhtva2qXUkYNwSSWH4emBVTj92oht07XS7PrxgEkcgPqa3lOOGLdSqnGMcQkMs87x454GQAeWKpiJIrwlWMqtliDzU1Y+0LHGZFbtIypDIehxVe1k0yDSwXGCOgIPhXCe2uXkyu1vozdx422JxzqlxGL7VbtEVVHjJ7MF/DnUZWeC5Uy7RucqFbA+NWYo43MoMucE6deDgH/lW8N43ZK5RxoYqRg+BobHerXEdrqRMqdBK92qmDnGN6+hjdx2PU+zkAzpYDxo0aKI8FAT1PWpCQKpX3gfGp7JtVNLpVuC0F4NMOe3wWKkgA+lChtLidJGiiZxHjXjmMnFPaLoAAk0RRvUHR4mKupVhsQRinQ1oGIUjugjxzUOR3pwxHKm6YNZQtW9SZ84GMY8KYY8NqYnJ2qj1mU94+tMGA9aZm3xgkeNRO+CPlXJ0MQO1DlQSBsccqMemNs0B2IAI8d6Llm3UbedQS38KZjnkBmo6mOcn4VFeeQKqF7rd471JQdweQ3FIoCQSKK8YfCncEdDipVUnZu0whBHiKXEdScP7RdnQjfG4qUsSwEoi4A5AUQwpPamK7XUrbkA4rNm5ornJL6a6cCZ2bGwHStjhjC3cxMDhxqHrXO8VktLa7jawZmCHvFtxjyrobiL7OsU0eQrqGHkcVjDH15ZwaUYa4KqylQOlWJYkZeRXHInb5U9ipeFJmY5cA4FWmCtswB9a69tOL9pY4oOzuZMLMO6CBuw9Otc/FxCJ3CsHHXHT41uf/uAMXNmNRWMq2w5A551yy2xkLNGSYc41v+tZ9Je2LOVySZDOUhLnX0Bzk+lSgu1SSN5WYNE34V6+FVoreaWRXMY0L3dtht19fOrcdrGA4KKGByDqyD4bedSyThn69BsG7SyTUNyNxRoO0eNW1FWU6dPTbaqfBDIeGxdsMP1q3BpiYAnck8/nWI73pZkfs01dBz9KDLNHPbyaDkAZz0prm8jghMrHurzx4Vi2fFElluIUbCscKuN89TWrdWRka2ARS2+58K0Y3BIwc1UVQAAOlWo+hzXSDzn2hh+w+1UjgaV7VZR8TmvRYR3FO1cP7eJji0bfzQj8zXaWD9pZQufxKDWr0LyuBTlvChinNEAmPeoRUSs0fZl1Dd4HkRzosozk0O4ZYd9ejVjfOM86zVRuHht4SYYECgjVgYwPHaqgkMl7qlcFVTugjFNGWkDiKY6NwVP708VjArlyO827Eda4276a0pyF2k7NVLpnOx8Rg/nVe5t4uycSLpUAk4ODW9FCoBVAAPDFU762tmidA0aSddPPHMik2qrYwzS8Nf7SzMz97B2wByxiql6yTWghtMMdYXSvjg862OEHMDtIwOThRgDSPCqc0UDXEIiOJopAzADJIzvk10qNPgwxwuAMMsowfnRLu3adl0jOKjwjP2PB5h2H1o88zR405GetS9H0GOxYDvt8BR0tUXpk+Zqs1xITjtsHwFRdpef3h+OK4+8/TWl8RhR0FItGvN1HxrPiAmZlMhDLzH96sGJQh0jJxzNbltm5E4H7SI5AbPpXMcSP+dBznBXPyrVRn7YPsNHMA86pYSe4u2ZfdXb6Cku4Na0Y/Z01HJ2ohm0TcsioWkem3XJJqHEdaQM8ezDG/wAa6fEWDc7EqoIHiaH9tJzhF+dVOGSSzOVmCkYznGM1BrqGGZ0c6GB8NsVyvN4Ve+2P0QUjeN4LQY5hIowyuPEUOTWJgAFCnx51MplDcWftkvSNSKY8QKnDRiqrq45Zb0NBe4eJgraUJ6Nzrlllnj2bjSW+Vv8As/8A5VMXqZwY2+FZDXAbnDr8wal9pULgN2Xkan8uRuNOWeORCVB2G4IqHDEwJHPNiKqRya4zhgxPWtG0GlSvgBXp8eXtNs0Z3RPfYLnxNM7ovNqqcS2WPVjrzqisvZ75+CmsZ+T1y0RpPKxU6QFHTVnJ+Fc7xXgxvXaVW7N2/l935Vpm8dhs5Hk1TW4ycEKx8jSeWba4clYcHurTi0BuFHY6t3U7YrtI5oFdVQIDIcd0c6g4i09+PB57igL9jWZQseJB3gcY8q6+1yqcLFqQZYQp2Gsf/Kn9oLaW54RNFBp7RsYLnAG9Tt1jjdVjUAg5O/jVy5QyQlV2JrcmktcDb+zaWUsck9wXlyGURju5zyyf2rqFuJ1j5NHgYxnNM0PbbFcjIxmpzrJPEFYMCWAGSPGl5u0Zs90JSZIiTt1J/wB9KuW0stxCuV0puNWeop4OGFVKuQoIxgVcW3EMGiJTjrnrV9L2binHHKwUs5wwGw2FaNsRCSDzO9NEh/Fv4eVSWDSxZdvXnWvWM7ElYy4xkCq6xMH2JOD0qyAAN96Z2wMjl4VePiGWMBs+6etSIXGevjUQ+edLUBTYgJCp0sSwPjTjujunK+HhUZlLKdPPw8azBfPBKUYE4O4/Ws7XtpSyR9n98Rp86zJgJ+JQoCdKDUD488flVxpYZ4wVbbwIziqc7CS/igUYIwxOPX+9SrF+G4jZliB7+M4xU3l091tm6UCO4EbJG2BnOCedFlCTDSwz1qpQEvR2hjlx5MOVONYbSNJjbqTgVSmQRyFScNjZvGoSTSIoCtgedTYsLdtbyNESJEBwMHceVPLcRzkhThsd1v0NUXy4LOoDc8jrUEYe8u6nnRdLqYKk9oY5lPu0N2d7h1YERY0gcgSeeajGwdu9ucbVO7iIjXQWKtqZT4Y6VLVkUrW0juLhkdTlLncDZlABKn8quzkGZtiCSCCNwRip8GSI3MsoX79wurfkOmKldiK3fBCpvnJbbB8Pj0pCqxAIOBv+dQ047wHPxoh1A7Dbzob51AKd+eDyrTIikuc4yfGrVvkMyn+U1VyVYa9weWKPDraOVRnGk4J51L0sRsVP21GI2zsan7SQNccNAQd9XDDfyNHthiS1/wBGfrT8UZTDGCMgn9KzitczYcX1YhvWPaDbUfyNXTCFvDMFUvMMZkIwgHhmsu94PdvdH7LArRtywRsP0q/ZcOubeRYL9klRhmONjq6dD5VvLWmYu2EU0kX3zpI5GxVcY8vPFWyApXUe9oZQB12qvwu+heN00SRkHaPRz6bYq/PayzWzvJGsaacgHdvL0rlleG5OR7IYtYsjBxVHikRa5Vmi0nTv51o2a/5WInnjnULsw995WVcd3J50vR9StLSOKONjqdguxc50+nhUo4o/tTS9TzokZyi+lMtsgYuikM+5JNWQD4gf8m5XwqduMQR/6aDxJgtqYwQWI2GaIztFZI6oznSAFXmc1Pq/FjWiJlzsKqS8UjGFRWkc8kQZNZ97DxK4t2bWYsco492PqenwrTs7RLW3VNi2O8QMZq7t6RTlW8lw8wCK5wETcj1NWLRxG+TtkYq3KcQt6VmlsNnPLpWZxVS41caLE4OGbu1zQw5ByM+PKuh4kn2iyLLzXvD9RWGgXs8o+MH4Vc5yuN4DEbFiw72DsRj9qWuQSFGRQvnzqIYglwV723dX86IpwrEkDPLK5FZUjIezwPkdqlE5Abs8EjcgncVFnVyY8YPgv/OpqpTGknIH4hjFBKQyrGSiZHPJ2P8Av0pJJkbZJ6AjlSTtSjDVkdVB3p3ywGBt4tzoIBFkk1GJMEe9ttUiBBhe0kU9RknHoKI0akZBxpGSP7UEMXIPZghd9R3xUBZLpgQnbKVbGCV5U0jzKpDGKQf1KQcfWmBWRCwA9AOlPtpGcKfHpVQVbmQLvG5A20xyc/nilFcW1pGeyUxk95xoHT0quI2IDlgAu43NMhAGssT64BxTYvJfRS6c3MQB6HbPpU+0ycIc+DIf3rPLNurYDEd3Wp5eXjQFhiSRcJHvndcofSt+yadMt8kyBXDdovvd01UudIiZ0A1EYBxg1mFJVXMM0ikHO51YqUd7eElTKGYfhZMHHwP6VjLmNQKZ5SveB28RRODan4hkjkh/Sjfa37LEtuo35xtv89qaC7hVyY45EbcagA35VmYc7W5fG7ag/aPQUHiCNKwQNgYGfOq0fERGxImXI2OsY5/Kkbx5pSeyBXHvK1avM0zOFKThuMsWYL1w5/KqL8PjicSIWLc962bjLQnD6T5ms11kIOnvDxBrF3OFmqjbsWlJbbANTDUKBZB2hdGXbAyKITG9qZEbJQ4YeH9qSVaT4KEEkZ2rn5eFXMbFoXLDOSCa39J7INkEVGNqe1x6NSg2N4ILOOJ5ZC65yBGdt67OzkMlrGxDDKjdhjO3Og2ChbGEAD3c1crpLbyzUJDsD515nwy2nXjaPcQSRHvMdQPPevROIzGGzlkBwURmB8CAa4FOJ3UzO88gJ66mOCattkc8spHRNLEpGpwpPLJppJo4sa5ACeQNcb287yySTSsiHPPOM56U+JHjDtdAgnnnc+Oa53xpfLZ06c+0UEcMVvNFcIzZAwow2/Q5qpx+C1nv4tUjHRGFONtJ3J38azomhi7PU/admMrIQSFJNDlvFB0xY3PveflVttvDn/J7TS3CYoJA3aFkzqYsTq/vTtJCluodm7w06kGM7/3rM7VxKUcKNRyxYUV4nWMxmU4BGw+lZuHPLC87RSJ3hrIyRnmPQ1VvorgREW8+RzK8iTy503DJIw7KGIOe7npRZ5SkRaJtQU4Oo/Ok3jlpOqzEttE9vJGrDXsdYBGaZoS95cPPGTp6htgem9XV1SxAhssG90jf51XMgkjk7QjmF259K7zK1v2UO1JkOGyTt60sg4xzO2MUWLh7yyyiKRcR597banaE20jB01HG2eXrXXc6jS5ZrJw24iuC6MCNWkZJIo8F9Hb3ontYtDuvejTkT0rNW5II20d3mo5mrNvEjwG4hISSJ9wW3I8j41wyx+5Luqd6ZpLkmcPqbfvDfegYA5CtviskLxQ4neV13wR09cZzWIc+FdfHluB+R86YnJps0hXQKkD40jnw2pCqr2FkWWP7rkeVUUcmRQGHPcVekTs3DoQCeak8/Xz86rvGrzdoikeIxyNefe3RG6g+0WzxByhbbUOYpWfD0s4SElkcsBku2flU1ifVnf50Z89mQNjV0bVyunIBJNMp7xGcVGaaCMEyzKp82xVGTjNpFnsw7kdQNI+ZxVRoFsdcnyosUjFgSuBXPv7RhVbQseegALn6YH1rPn45cynLNKQOgIQfTf604OXZydkhaV2G++/SuQ9oeONcK1vZnEQ2Zhzb+1Up+I3M69iezjVueld/mcmgdirL2Wc6dyR41m5aLNTapavKQ8QbZ/E9a9DSM3XB4V/F2S4PniuHis3S4RhgjnjyrvOFEjhUHiFx8jU9pbwzj+17hisljGr81GKtVXsJNduRjBViDVjNaacx7aQq0NtI7aQGZfdzzArl5URIYz2gyDj3cZ867L2qh7axTLEASDl6GuYYESsoijbRyzuM1yyuqxVCWWYFwhBUDB7PlVW1YzXkJOdEfPyFWpohPKvYPgk4ZQc71pcN4QftjaJuyEajSxGMk1qWaMXW8PuIjBntFxtjB8qaSC4uXZ4lRVzsznJ9cUCwsJO+bi6GMjDJjLfGrheG2XRHIxXnnOcmpI67Y8qOFnWS9C6AW2wobblXOcLvP+IxrJuwYYI9a2uIXELRqFt3yjEMcZznrVHh/B2F2twxxpOQCPe9axNJr66YzxrMsTN944JUeOOdXE2jB6VS7FZHjkZe8mdJ6jPOrcZ+7xXeIhcWnD7shrq2ilYDGXXJAolvHHFEEiGEXZR4ColcmioMCqiTuscbOxwqAk+lC4ffQcRtftFvqMZJALDGcVY2IIIyKUSKq4VQAOQAwKoFKyBkjx3nOAccqqzqjMe1VWYHG+9XZE1YPMqwIqhdlFlcnOa4+XLU21icmMe6pqQZiMLgD0qoZJAMx6R/qqJmc+/n/wBIry3yVvhacvp3YemazruKJtTJ3ZjtqXGcdc0dUzuoIPnQHgGsohQvNkEc9sbk71vx7tS0/CXcwM795c6UABzjzpr1YTLnQouCQVLHJ5g7eHI0Lh4lfhzdgABGNEZznVjrvtVmWGERRy3mgygfiOwr0ovcKk+5kHTtWI+O9WZ2DAbZA51WsEGJCuysQcCrmjYat/WnxFftIhunc/Oh3bpJGGXI09asmEPju6R1AqLWsejsyDp5nfnWLNzQqWcOqQlWIyMkjkd6Lc276mEbEnHdDcs0dUSEARjSBtgUzZLqRnY0xmppWMszvK0C9o8urS3ZoQqHO+T/AHohhFtNPHksTExJPk39q2Wyq7LgHf41n3a5nY9TC4rV4hFy2cG0Q4xtQeJSssDt0wPzprBSbRdXhR7tA0D7ZOnljNO4KXDrhAzEOp7u2KoW14kty800QiPalcseW/WmueGxzqVQtA+chkON6qS8KmZRA9zJLg74XP15VnHG1bpr8Y4laWVtbTzZy8nvxgE4HjWat/c8Rvbl7Fu1h2EeFGQMDb5551OD2dtEIzHnqe1Os58gMCtm1tFttoxpA5dPpXb0jnvTKHEJLWUQ3cOlydtNX+ILEhheYIFPNm+lU/aG3ur2PRA/Zso2bOM+VYLXNxBIsN07y9oMFZRllHUgg+VZzwWXbevZEWEyIoIB5qcDHmf2rPt7p5lOQsbD+ehPAhjBSQ5bGNJxg+NQEX3Txruw3BbpvzrhnhjZ0XHhs8GnS5kfHNQDyxW7bkZbBB+Ncx7NrKt1MrqAOzyCDnrWpw68aW+khFu4KOQ0me5XTGes1F0NxsMY4tKFzk7Cs1baYIztH2QAzudzXRXAwAQcYOaoyzRRqVA7QncDFTLwzK7tYsZ9kBK5JbtFG2BtvWgpGn7uNUON6qWWrEudIwe7pqZVtbZckZzinixkizpGWUOqhnOoMMVXu3lW5VV0jukE/I1bhiUKdXLPWl9nDSHXllDe8Bjaukxu1G4c2JH1vknAGa0biQJGdJUt4VUFuq4aPAHlzqSW7BtWcetdPXXabBQhSNtvlU9LEgLk9dhVgRx8yMmpHbBGwqptEZHv4BqRYf6j5UOXLKSmCw6VVjlPalXbOT3SPyNNouN1K8vCoGXSQH2zyNMHwNvrSYCReWc9KgLnYGok7bVU7RrQjWcxk48SKsq4YakII8RQCkDqwddx1FSjlEgzyppGMeW5rzz4UGZSD20RJYdB1oLJyKo8QtxIuobON/hRoLwS9xhpapyrqQ55Gp2dMuCNdal8Ect6nPIr3sCRnDk68+Q/50G4KWuGdVYsdKjnudqBLC0fEbRY2GsscYB2xjIzWW2i9xHGimRlBZ8DVy33xSLsoI1NjmCDyqtbW5SwkeaSMiSQsjeWetGicKxRyGUeB2+FWJSJDd2TvY3BoTjYjpRpYxpyDnwxQQ7Lt8xVRDsXT3mwDypjEUbUux6560ZB3Tj3fA9KmhKgDGR4mmjappOScY/StNmUW9sX3AVs/Kq8g189vQUSSMvHbxDmRWMpw1iJwmLCNJjc4XPlVD2ggS4yjJlgmVPQHFavD8CA+TdaDfQrIDKSCmANqYlcvw3iJiYWl0X15wC2wHrmtuSPC5fvA8sVg8asmjYzRgaORwN/XGKHwviskAEExZ0Oyn+WuumG0/a47p0irllIGSXSxLYwQehoFrC19kRsFXmSNx8DWhBZpb6znG27GsZcRqRK3B+0W6kYIi3FWLuNH0BgDjcfIVUtm18Q6kqmFI5MOeavyWizqpkLYG+kNgH1rE64brBjkmtr7LIZcd3SnUeIqcc88t009zB2ARSignPXn+VFuEFjNJNBEZEXOEXnVWJ5L2G5mdHi7QppR+g61JsrS4NcQyK8aH7xNmwKvX8jLaPjYYqpwyOGIsqFO0bvEbaqucRx9jbxxS9UnZrYf5aL0/eppbx62mMa9odtRG9Pb7QRY8KhdX0NmhMrFm5hF3JqyT6iwq4xp+Zqpf8AE4rLCMGeQ8kQZJrP4dfS8WmLI3ZR55DdseHgKvXEEdrZ3EkaAsEJyTudvGrv9GmeLgXiuZV7OTORGW3FbMTottEOmkDn5VyXCD/ki/2Yxl8sZGbLN4Vct7hhKYWbVtqUk/Sp1QuO8bRJjZxu64994zgjyFDsOK3NoqSXE32uzc47T8SHzrP4nwlwxnjywO5yeZJ5CtLgPDGENykucNlCpHLH/Ouftdumpp0c7A25OdiBvWY5UHvkAeJq2pI4ZHnmEUVUJidNLb+tXtkRe1aGR4grIoJDE7elc5IZGZvdGdyF2rqYB2fCJdhyY4rl31Y1NgDOMA1bsgQcHGS5xsRgk+tFbVvltQxzBAqBxqyQ+SMrpIYVMs/d7o38cYoAvvpxjB8BkfEVbiRDEdTb46HFQOO0Zg2QdtiNj61I6xtqBB6/3oJxqVCsdtPLJqMsmZFGQxHhkmoxnDMOn4WxtUdT6gAykZwcAfrQEd9DAFdOrkCKYKWDMFYMBuCcZp2ZASwBK9Rnl50u0RsEYz5b0UyZk91cMB7wXI+PnUVUp3pGD4PQY2z4VNRGuW90nmcc6iGUMM+9yywoh5GK8wxXPMDFEj1OxwMsPGoqA2MkZ5A8v3qxEr9mSdSnG+T+1NAZOmTTIpOByJH5VBNRcyANt0IpTSSazmPunYEb9KgsyhlfOpW2yp5eoFBNZVlTR3dYO5XOfjTbrMMhsjY52/KnDOjM8a6gRzBFSVHERJOcjOCKgYK2v3CB1INScAse5tjGV8fGnVToyM/Hl86Fgq5AbLncBmoCB0VVU58fCgyDHaOF1NzJRcsf3ojHChiwUqO8AaF26CMANhmJCEoSSfPFUTjkxGCjsV5kFyn51DtLyNe1aQMOWHXJA+GKJgFwxUa+p05/5UwjJyX1AnkSdvjTYaS4l0BlhGnOSykgny/2ags/cLskyn3SdAPz64q6qI1sYpfd6AHn8qUcKrGyBjpPxxSIpxz2zMqmRAORDqVNG7JDvDlxjPccMKF2axAgNuDyYHNVcakZYNBZG+8LISSPXrU1Ku9Oms+JxlRCYpVMajdhjNXkvrdgO/p/1AiuSiRpCrL2sQ6lWK5+eRTvJdArG0hZDnJ0g/PGKc/D/wBantBfZHYIrSRFSJNAzkHz+NcRextbt2iSdpFnADjf/e1dVHfukkheGMgDJbURQpJIZ4wXjLAe9sGz+W9Md73XPLDdctJbSm3OZBoJJ0n+aqsAk1iFyFQ88jGa60W3DJMJJEEHQlSp589qLPw+zDBoLjcjHdIb6YzXT2sjHpYwb1HWGOFXjzjB33b+1UkMOsawqx9QDy/etWXgmLhFbWC/IFfD0oE/AZwzkGNtXuhWx+dTHWtJ6WKJKdvmDMoj33Gxq19rwHdpBywExsPKo2dtfWExP2eYodmKrkEeu9LiEU0EqyomIlOykbjPlS63pmzkMzsZSyL2eSCQDkcsVbUwG3MRbQxBBORzxWb2oYPqIViQQcUVI1kSRjJrZVJO9MsUo1sjxl1aZBkbEnr41BYgBIJdlXlp6mq8H9TjvfEijxMDPIrlirDGx3pYizbSxGbtezXGMEb58N6pX6qhHZsxDjU2Tn03qXZNbqDkjLYJzU3mUxuuGZANtsY3qSau4suqpQvGJgZkLRk7jO+KnbzrCW0xlmIwpzjFPDNDC2WgEpxtqOMH0qTGN43fSusjYqMYNdLy2FM7o/ZyKNS88jJ9DRLSS3e4U3R0xruQF5+W1Vt+8SSM1EHGNgf1rfrxpU7lonuGaJdMZOy0LG/lUhjPeG3lUnEYAwW355HKtTjgDLZwPCmzSOOhpqqvcCqnJKg/CuI45xm9s+KTwRyMsaN3QAuwIz4V3B5GuT49wqyn4k09xxFbcuFOgxk8hjP0rzdOsYDe0N+f+2mz/qX/AP5qa8YvriM5VnH9bkj5DFatr7M2V3G0lpxFpdJwT2eAK0bD2ejgQ6mkcg+6cL+9Ll+l05gG9uMAHs166AF/LeiQWEkquYYXlblkKTn41115bGzti9lawsRuxkGSBj61yl37Vz/w1nkHlGojA+POs81eFqDgV1s86x20eNzM4GdvCrUHs/BJHrS87cBsHsgAPmaxOGyycQ4lAswLRs4DnJY/Emu7UwWvZwLGyhuWhe6PWotcdxzh8lu03ZRsY0AYPiqfDYi1q7gEtoxnHu/7xXU+0v2gWgjh70cuzqFz6b0uFcOa04Bpli0yMpYg7GpzZpm9OaS3b7YGYMYwQcDqa7W1QpAFMXZf0g5rHuY0giSYBVcsBgZO1bkdxHMgZCcY608d55Y1+hLBNHar/Vn6VbxVW0YdrIAegq0Ca7IzOPCT/Dn7IZbI+Wa4m3ieSGeQSBVyQdwOm9d/fxrLA8bAEMNwaxYOGW9vkImMnJ671yznLUkvbn+G2V00xMUWldtMrLgYx0HWt2KGaGH7zEjdcdfhV0RqmMZwPGipG7bhGxUs3yaihbOyNIOxYk8ttqMou3ZSwRBjrV2O1cNnVj1NWBbjqc01V1FZIVIySuaRjUnurqPpVkmGMb4NAku1B7igHlnFLlIoCnQdPTNHiPdNVveOrxqxF1rtGBDsRSBJ2/WkRnfNLGPOqgmoKhJ2AGSTVO241YXExhiuVZgcbcqBx6C5ubOOC3OFkbEhzjbzrKtPZ9bbiNvOJtQVu8MY6VLeVdYnvH0rMvCftDDbTWkoxgVncQjlNxlFyCBWc8fackVJ00Rq2enOoWs+i4CytmIjAOOtPIkpRteSoHu1BQh0gIoOrI2rzzCTPhdr7XUSAhRkDbIrLmZIZY5EiZA+Sx5jTn8zWr9jM8OO8M+FV+KwFLMIdlQggDp0/Wu9hKqcOb7QWiS37OBH0KAef0q5dokcoVoyYn2YD3lHLOOqmhcICXcPZaV0ooJG/M/3FakkIkjAdjk7ErseXjScqVrNbEiKDQoVeS7VY1DIFVY7OCGQSIpBPgxxRDcpEwBGPKtzG1ncWC22wobgnJJ38Kgbhn3VcHzobs/vawvjkbVf46e0IZ22JyelTeVI1yWA9TWbNLE+Y+1ZxnOE/epNGBoMGklhks5JI8v9mrMJC21ZkvMgBELelAl1NJG2k7o4ON8HFUe1nlDLFL3CCHfkvwA51OyvrZAlqrtMQDqkHu5zyz41nPXSzbR4e6/Y1yRyozzK3d0lsjBxtVEOkJQkgRZOo/y+Bq+QgXOefWsxaAYoiQ5jIweZOcfOpRqhJ0kFQOm30p3fsx3yCPHpUVARiyYweeK7OR3ZEw5YqCPdJ2NRM2lkZRlG2zyxUH7uSRkE9NyPOoNNpYZYFTyOM1EGf7xdjkcuXKqNxaqzLJ7sqggOBnAP0qykis3cIz1Gag2d1IyvgdzRXOXscscqqzAyMcKwXGR8KqiZk4mY9Z050kcwRW/MmiUZ7wX3SdyKwOIWs0N610iM8ZOdSj3T5isTBvboODvFHcPqYKNOM5onD4+xvHuZGkIM50hiQoB8BnFZPB0a9MnaxOsITUJMFRkfQ1b4a0t7bzFwNCsCpA7xP/L86zqzhd7dU00TxMVcEYxms7s86cLnG1QS1S2gWO3ARCM4XmatQxy6VUrpH9VdJP2lRWOFI3VVCnmMDmaUeS2V2byFWBDErYbJzyzRMhQAox6VeJ0zsFLdVxkb9TROzUHBFLVq57GlqJGM4q7Dju7Y2pE/8qgfCmzg78qiHJ68vKpIwZT3h6GhSMw3G46jFVzHozLCdm3Iz+lBacYOob1UuoO1YOnveFWIplfbOD4GoThk+8T4jpQZ7SyDck5Gxqxb3TYxJnPiKeRY5R2igg8iOWaEpVQcr+1QXwVkUZIOfjVcKbY9zZCclaEGZT3Mkc8UaOZZsqRg9B40BRIDz3B8aqyh7c61JKdCd8GpshXbcDp40Ltni7si6h1JHMUES/bEsoKSDfHQ0WK5OMSglfEdKCURshe8vnzFRZnPdY5PIjlUVOWFZZ10Rg6ubEDAqnPE/bW5j/jxy7N4Kc5rSs1OTqOQOVCvExdRNH72R8d6lagtxbYt1WNlUb52235+hz+tZ8sJgdQx1A53863JFXsWQrkYI39KyJ4NS904P51YlKKU50k8+mOdBkvIe3MMkbRDo77Cnj32PdHn41T4vF9ojDFSzrsMAn8qsRfKsu6YY9DnanEjk6X7vpWTw3jGsiG6fBGynYbeZrWA22G/MHnVQVFKt3dk69RVsL/mLfB2wfyql2gUbt5YzirkbaprfSvdUNknptWM+msTW0gitiWBYF8YHxrMgW1SKXS0rN2m4GdgfAVr2IAtSc43zmszgsU6rcSTAaHbPI6j/asfptD7FDfnsJe8q94EAgkVZtuFWHDsyLGqH+dzk+gJ5fCiRWj/AGnEEnZkE5JGdvCtCKxiR+0kLSyfzPvj0HIU97eE9YzrC37HTDaYCrnduRFXo7BO17SZ2mbOwb3R8KFBD2V4zAtpbOfnVpQXfbYVvucp0CqgcUBAwNA/WrshCgZNVV/6w/8AQPyqxKNVZnS1jXN29mO3uY9MRcqAnebyPkKr2ztNatLISQZDgAY2+FWOMcVt7JHt5BJraM6Tp7vzqrBKW4dbtkASjp9KTgaPDLO3E0l0R95sucnbai8SmSS3aNWGnkTnes4WUlzepcRXBQLHui/iqvwu0khW4WQsUeUlNR3x50yvwjo4UMlkmCVLINxzFD+z29sjsdjjvOTv86lbSgWyKD7g049K532ivJrmY8Pt+enXJ6eFLxNrjN1IcYazZl4daRyW43Oh8sfM1oR8VtuJ8KujGSHWJtafiXauHh7WBw6FkI3BB3roDA8Btb1E0STaoplGytkHB+O1YmXxvLHSxaRCLh0Qy5yucucmoSxnQJEOl03GauyDs4lUjGkAY6VWOCpGNvKrWIv2kkc2hhggjI264q9GdLTEfzH8hVWz4fDBbRzqrGV8EknlnntR1DMk2jdstgedT6vw0p08PUAdBnFZU267VektLg2oNxJjBz2acuXU9aqGPC1ntV5W08Ccn+U8/WuYJYkBm2zscYFdPPtwRgP5f1rmQCxYMMnOe8R/et/UiJjLqQjKQPDGR64oq/d4OrGPl+9K0tg0hVpZdPL3u9jpg0eXh3VLtgf60DH57GtzG02GnZyZJUMRz3wKjKBggBgRvlaUltxCMawYJwoycEq2PrUojiRWdjKD05/Pes2aCXT2TAAlCOo5U8Q1sBliOewJJPoBSkkG4Zh3R0Gfzp7Z2Q64XBwN1GckeOPGoHKCN9eX73dOpNj6j+1DVXbKxoGyO8yjFEk1GTU4Yt4dTS7XVG3dbPLOMkUAtIIxnOCOQxTtqVgAOnM8v9/Cp6tYAddOBzY5JqtJcrGGklcqE5gb/T+9BYyqvs+AOZAGKnkBWAZ3BPvZyP7VCUW1zaQSQgAyAse+Cfj4GpFykIx32A5HckVdaTs1ukak6VGMbjJNOdDMxVVHkDtQ+1SdMnKuoyA40mlpRSrMBpxzbb5CiigHQQS3LptTBQF0qWJPjzpymZNRlIU8gTt/y9KjrjEocsqrnALPsagI2e6SN8c8GolOzAKEb889KdDuS4AGdjq2NLDSOWRFx1yRRCePOlt8DnpO9TiGGKuxI57bVBoFYZGwzkHJFSRWJwGiAznLE/KgSAAlkbbfcn60w9zOC5O4zRCpC6gWJ66dqeMkqCM45evlRUVbJI0kMRsNsfWmjcdq57MqANy/+zQp4SW2YJk7g0eExxq3NAehGx9KAMkySKsgdsZwRjY/Gl3TIS8mQ3QgD8udHCxDOSik9MVXdZMYZ1JzywNqAiFOzzqOM4AwTt8aDKivuryIPAHH0qSnJOiXcDfB3B+FDyrSM7O2dtzzoiKxkoxkLFTuBgaj8tqkxzAREmnPVwM/rii4PPOoDl/zqEZ1DLrzHujkPKkVBMNsRjTvkr9RQzKhYgxDAIUNz1fDpVliqMsjKQRyHT9qgBG66hHGCxyNAqoDHbRpLrV2jboVYr8BvTxTXInx2u+MgMAwP60d0AQ7sATsDuDTRtocMQMjkSKm1ReSQjEkceMY5Mp8+tOrDs3aaORvAxyAgfA4qNzK8ulUQk9QjD9KUPTSunJ3/ET+1E0E0HC7twezjAxnvIVPzFVDwq2Z9FtIoDb5WQY+uTWgdskJkk9NiPU5qDQ60KPGWRhueRzWtp6xRfgWcxJKwYbqTHsB6iq1x7P8RhkXJilbGnCNg/XFbcUMcSoiPKiKMDB0tj9aP2t1gtHMTn+ZVJPxqzJn0jlZrG6GA1lMrE4OBqHLpQWgkWAqocA7kMNwAeYrq4ridyyssTNuSBkEevOix3IGY5LabBHPII+uKbZ9HG/ZIiCzy6AVyvXB8/l9apFiBgHbOa7uWHhEqt20Krk4OqLT9R1rNXgVhORns4yT+CY/rWscv2TGuYEqEEuhZic88Ch7V0t37Mwxa2jmmCqM5CB/2qh/+P3DqTDPC48DlT+Vb9oarOii7VTpIBHIEgZoJrQfgfEEUN9nyp5EMN6rS2F5CfvLaRR46cirLBXxTU5BHPalzrQ9wO4rhvbiea2vrYo5VXiI2A5g/wB67cOCcA1n8Q4Rb8RlhkuIxJ2WQFPI5rzukBtL62tLKz1I338aldCczgc/nWoowSelV4LWNLeOMxgdicIB08KsBFDMcDvc/Os8qrNLM1y0bRp2BXuuCSTXncns3fHiUMDgMZjklN9K53J6V6hp2x0quzwwkpGwDdQo1H5Um8avDN4TwO34VFohDPJzaRuvlWuYl1EnfUMEHcVFDIRsjH/UdIo+NhTSWq87JFGZHTWIxnAFVkkleB2uBpeTOE/lHQVcuDojLHoM1kpI88mWYgeFXSBfZSzEsc+AIq1boERhsPQU5ONhvQnvre3LLJJhivgcfOsTD1p2sWr4vggPNDWhybNZtjLDPcJLGysQCMg1fMo3zXWIlIuocs7YoAtx1phdIGwasZAFZyWBrAo5AVPSFoUt0ibDc1Ukmkl64HrXO5yNaWpblI+W5qq107/iwPKhlGG5GfSkWA95MVyudq6LDEZDavKm1MNmGB5b1B2Rtlfl0FRzIDsQR51z2uxVYHlRkOATQYjlNRG/XFDvpGjiV4SvPDAmvbjf67c/o8d5FI5jDYcfhOxqyD5VgTyZGXTUBvgjPyo9gZGYGK4ZVP4GOof2qzI01589gDnrVZveX1FKWcQWeqd2wG0kkZ3+FB7ZHQOjh155BzS1GsvSqwu0uCNDYXOAfGpOxFnIVPe0EgjxxXO8E4gJ42ibusU7VMbbfiHwOfnWtJXQTWxEbnVvjPlVRYstG+DlTlhUUllWLd8KpxuaUU7TFxE6nT3CFBJ8fCr6/s21VmAUbbcqzuITLPG6qVOADgb9RVW44eZmPbuWBHu9qwH5/pQ5Rb21rIkEiGQjBAOaZTUMeaP7ProjkyO8TvWsR3R61n8LQRuyjqA3zFaJ2Q+tcsem6oTBUz20+kZ5av2oAuIEH3ETSH+YDAo72SGVpNIznOedE7RrYLFGmrXz2wK9ErndKyS3rnKiOJPDGompvZLONcxdz/K3KrIbVq0bEeIqpLNLFC5iQFs5AL4Gf2ptNmuvs9jbh5tkOw0/lUI7zsraS4kh7GJeQIy2PPFYtxet9rw+bi6xkDkqZ8PAfWtC5u3s+EQmUI0sjBWUDYg88fCuVy54bk4Z8ktxxHJbMVueS8iw/QUZIxHGFQADwFaEFoFUF9z0FPdQa11KO8PrXO7vLcRtJxIvZODsucHcH/eas27mJxATlP8AsyefpWUVZcMpwRyNaFqyXMJRl5eB3B8aY0q/IA4IYZqokjxydlN3h+E5ycUWQ9mM5OAPGgSTwrHqmkQqPBhn6V3nLjoR3OohCHxzB51TnmKppkUqucg9R8Kz7uW5vE0WIeNCfebbb15D50orwwr9n4lJKEiAyIxuT5kcxj501sa8DRyhWQ+hxVgI77A7fKsq3u5QzPBYNBEDzbJDjoVPKtm3LzICFOnnvtV0ISWiyIA5JA5YqUNrHEQFHe5771cMSEH9KcBQNhk+dOFZPE7OaW3aSNm1KmAoGx6EVT4J/wBGktQrhoxhn2A8Nsb1d4ubqOOWUSAwlCNI5g42O+1U+CSqEaIP94d2BOT8q55XdanTR4bZtbBpnmZ3fmPwgfnV+XLLlGwelZcFvdPdalmCxITkHfO/gP1rQ1lCc8h1q49JkGJSX0E4bO2fyog7p8RVe4tw79qh745U8MxZTr6c2rTKyRttS8KCJcNpOSM7Eb1PVk86CRfSu/Km1YG9I8vOqksmiQg+74HmKCzqCnqR5dKBIrI5aPdTzFS1YA3yD1P5VGOTbIyR4dKAUzEsNsNjJxviiwTszdnJkHmvmKHMi5DK2Mn61ADvYcaG6EVAWZGjk7vutUC2pfcOCNwelTLEpok5ctRoSao2ALAkePIiqGwUCnVqXOPT1qZ93zG4wKeVwoGsnSxx3elQA7uuPA/31oiYlJwJNs9fGpOFkQDn1BqKMrgbYxS/hudsq3hyooGlkPieRpo3OrDbDlVojIztjxFDaIHcDJ8agLAMM2M/GmjUyXes8lOBUoTkHO560SJQmlQeu9Zvbc6GmGI2/wDVVHGRlRk+Bq7McIx/1cvSqZBZAytg+NaxZyVZlIJbIwdsVB7SSSAgqulhyO+1E14ZgyFiOdHVWCYYlQfwjnV4TlwV3AsN0yZ1AMRv/atv2flvpvudINuuwc9DWrecNtbiFwIlLnbX1B8aPw62NkscVvCzoRhsc8+JrOWeo1IspaoANe555Iqckkcf3aHMuklUzz2qS2VxK3303ZofwR8/nVqK0gtkbsowCeZ5k7dTXPmt8RQSENw4MCyquTsap8Ile6e51k9iJO6M4+tFuRcLaArKBE76SgXfHOqnCJV1XVrHnCEYcc84/fNZl5G9ZxhZzzxg7nnVt2VBk1n2dvcQIrTz9o+Md0YH/OjlGOcmumNShQwSo2uWUNnOFC4x8asR5DEnenyNIqpcX8UUgiDgsRvgjar0naUbBuINgjZd/lRLu6jt1Jc48POhWQP2jvAZIPyqzOiIWnfTpRc5xuMb1n4rj+McVeeRoLi27kWJCjbEjx+tSuLoxrZpEvZxyLqUBchBjYH51Z4jxS14lh4omMcS5fK4LA4+dEsUMt2ZAvZQLDoUMvugdc1YJW1rPccVBW4khRVJGjqfTw51pX47IhU6ADNZWq4luLc283ZlJBHKPD5ef51oXzZmIJ3GN/hWasUvts1vcKHbCSbHbr0qysSSSSSOBqeMqfSqd1CtxEVPPpROG3McmiJmzMvcYddhuT5Vnuaqzjod+F28sdy8qg7YTG2kADGKsXka/Y4lxycY+AqfbJLa3BQHGDgnkfMHrT3QDRxJkDU+2T5GpjI1aqXIy+CNqqmPBODt51auHR5GCljg4yRjeq3J6tYbqDFrEPJRULXZm/1H86I38KMelQtOX/qP51b+S/BLz+EB51mvscdPCtC9PcX1rOLEtp8aze1+DcWfHA5Cqk91cAeormIcoupC2d9i2Rnw6V0ftC3Y8GYIjuAVGlBqOPSuIPGUgkVCjkD3hgqfQ5rrq2sujgXSmoqoYjfApB8uR4Vlw+0FnMp1Ex6RnDdatWd5BduI4JA7nfHKumjY8k0gB0YAPdAJ51V1yhgmFzzw2Rj4/wBqv3RRWWIEgKu+Bnfzx+1VkhwGQvjO+ORPgRyrnl2SmdFCjUxRzy17r8OVRleMSBO0WPx1HYUSPSjBdLg8twTj/frQSAXR2hwTvkAE7eI3rImk7vmFtLjoR31P+/WkwGkqcMucEKTt8KaMLpCogTTzUqBjwwKUsg7RUIBBGzMMD4E0EUlCPp1OB4KN/lU20TwPE0TMW3ONtXlg1GNcKThzjkGJxRowsmAo0nqpPd/Sgr20VtArKisnUIx7wH61ZgiXSQuUUjk2RSEcerS0WB/MveH0pgUtxiEZxkkKcAH03oJ9kYpO9gHoQMZHrUVjyrEgaW54XOT61BO/KSuxz7uNJPlvSnRP+0jZJSc5OxGPOgSrpHcXIHIqM4+VOztIYwWUEOpzpzkZ3GaGISGUtISo8Rz+NHDhdJYk7YKHJH0pAN3RDpZgGzzxmnRS8xcHHifH96RKSHCpn15Cihu5jSDvjA6VFOdTgKF1FRuGypqYQRqGEKgHmVJzQnLq+VKtgdMH5gb1NpAO5nBx6fKqiMTkj8RwMg5zn4imeFTKhVu9jJCcz8v2po2UvHuoKjbOAfrzqbuzFS6sD4nbFQMCfdUEt4AbmhySfdkK2s8tv7ftU3GZMllY4xg7D+9FVWQlNK79PH0qgEEqlQBrLKACCuenTH7VASSOusgNpGDtU5GPaaWbS6nwyKZgpYB2UHHdOdvlmgADpxq1EE+Gwo7R6lz72PDlSKmJREhOOZOeY8cUNjEHwxwynkRj9qgcgKupnUgggY2wfWpoyhVAGfFgc0OaDUQSJCmeQfY/A0yJHEuhIQgYalIO3w61QmkXWFQMF65qckg1bqcDltvVSYx6NMw28c8qKsf3KghsH3WzyoCxyDsg2VIPjzFTjMUwVg25GeW9Djw8eNOVP4sYx+tECumFIGgfjYjb4VBF9aShAcBtwT08qfCs2lkdCebAjBqMjBn1srt01LvUpACn3aYbnkj/AGaCYj1aoyjOF3BO1IxiFRtkDpvtVSKJQ6yyzlWzp08lzV9o1ij1do2obgA4P0FXQrzL2khAdtROcONxUteI8yAjpttUZCWxr7R0YbhsU/urnGF5Y54z8KgF24DaTqCN1bpSdWZAomkCLggenxpnOcrrwudhzzRA4wqZYkciRn6UCTMyNrHaeJONvD0quYdQCsASu3fGfkTRwjRvl1UMeZGxPz51IrkMytjxLjegrmzRCSh0E4OAdNMDOj5WZ0CjGHANSeNjvnWccs7jzooQxqocZ7nzzVDpfXqoHR4mC4yWFRM8r5Z0idic4iffPpUFjREOhST/ACp/angVE/A5bnpIJps0ErJ2338MrBTuroCD6E1OWy4LOjMY40cdCpXf4bVKciRGbDIw3wdwPhUO1wQAANsHAwD8OlNmnaxqNRxUJRMciF0U55sCf1o+nGwqrcO0OthuQBWqgsImCkTOrt4quBj51P8AEKoxXkjMQI2ORkHFGWSU6SyEb0guUgAOQp8dzwqOpVG7U0iVIb1VuOIWttvNPHH/AKmArHn9q7XXottdwx5CNTj51dDavgexxnrWa4AJYBjjqdqHFc8VvkzHbpbqfxSHJ+VOOBGbvX15NOTzUHSvyFZ9l0o3HFIImKvPGu+MA5NMJxKuMxzp4GtdeEWEdu8SWyDUCMkZNczNbNC2NOkj4VnLNZGtB2dvOlxEvZMBupIwatreNM5KJnzA5fHlWXaW5jt/tEkru8rY0vuFXpij6WHe1HA86u0RZr+5lIt7SQ77PKQBV8yzqoSdgZB7wXlmrfD2VofeyV251Rv5Al02QenKuPkt0qJKt7z4pLpO8Zz6mqF3xC3gKK4wzkD0GeZpNLEcCO5QZPINXDV7PZelnmQe9geVBF6D76saAWkTxanEyk4YaTWdp7UdnSTkQtQZSNwxNQKQuTpO9MRKnI7UZ9mjZgvHnBXejywLOhjZQcjG4qpYzEowPPPOrqNlhvXu8erhFZMiEbMCKnw6BTdByPdq+wBzkZqvInZKxj7pNa0u0+IuYSjgalO2PCqTvbXGCo7N/dJB0sT+tVTLfy3rpOmYVXuMBSKg5BFS1dNGCS6jRk7VJkAwpIwawIeHXNi6jtYFKSF4ssQCp5r9fpW1w9TDC51Eg8gTsKqvegmSKWMsobGSM1qZajNmxXvIY20TPh8AlUJY7ddq15BE9nm2mVSwyr86xVso3t9dtNpU/wDZt3lz4YPI+lUpLW6gglmiGTHuUV9m8ceBrpMmdNZeHiRwZ5pJTnk7YGPQUeSwja2MaIse++BvWDwzjMUyqkzYI5CTcD49K3LOdjLpBJQn4VMullux7AffA52MakfKr/4W9azbI4nTziH0Jq+WAV/KuOPTpQJypyOW/NdjQ3kBXPaKFXclt8UC+vBE+k4fOwTGSdugqjxM28UY+0OwXmIh+I+GOtdtuWknvHuJHSzJRCe9MDz/ANI/Wn4pFcC0jhhcIp95m3f1BqjGJr+VBKOyhztEvh5n9KsPcLd+0CQHdYoyDjqdiaxbtvWg7LhwUgIDp5sx5n403G7Wea4tuzVnQZ2A2XcZP5Vt6Qq4UYAqnNdzG6S1toxzBd25DyFTpe1xeQpMMU5IWkNx3qlFK5hwC6j1FBtUZrhSrMukgnB5+VaAXLaedDihETNjmTU0qxIhcHS+lxuD4GhpEs5dnjXtR7xbdh6eVZCcSkXjVymSYcDAPMdD9a1BIDpeNsyadjnmD0NdJlpnQ32RiQEXUB1bpTycMilViyo0hXTnG/zolrcZVQxOD1bmD4Gjsyuu3PzrUrNYkdzxKREtTKkDkECSRcnIPLwJq2P+HyGUzatS6pU3JJ6sAM4qfErE3cYCPhgwYgjOfTzrMt0sre8f7dqNxHukjMTkHl8fWtbZdBHKk0avEwZWGQRUycjzrFt7sKDNa27i3LnWrAg/6gPCtMSAx61BIIyMdfhUVRu5pT2iXCAKMsu+Q1VODxBe1c5LucklSPryqzLcNdgxFChBwR1+uD08Ko8D++7a7IwXOFGeQ/3+Vc/rc6X3a7juQtsmpXILEnYef0rSZdad7qMEc6zri6e1KuFL5BGB18vWrlvI0kCtIpRiNxjFaxZpo9SYVuXTenkQncdefhRCBjH/ADoRbSNLbdQetaZR7/I7jxFCkfscgHGeWmikqcrjPXeguCdLBjlT0FBOOQyAYIDDfbrU5IxIpDAZ6Z51CNQqABQhB6UQAnONvWgrqq7AFgf5jTxjSWDnPQgUnBIOob55g7VNFLHDkZxsRUEimV3YD9aGE3KsMeZOaJjRsdvAmlIquuDknoRVAg2AUcF8bZ6VBmGjJ7wHhzWnCPqJZgvTbrRo3yuBpFBGF+0iOcHoRUdAjJAGc8+tR7sLEtueWKKCWXK400RnX0U32aREkZANwF5nyFZ3BuMkEWtzhdOcSOcH0Oa3JUBU5BcHx6VxPF4jHcsVVVxsQFI/51Vd0N+uQd9uVReQrj+XxHSub9n+LTtJ9nlVnGM5xyAroXK9oGGQGGd/GpeLoHtyCTjcc81Z6r61WsHZmkLbjpVo41rjxrF7bnSUwJU48TVERmIMzEY8BvV6UBQC55k7Cqs00hYRpBrQjdiRjHpzqb0a2oPciOYSFfuk94+vX4VdSRpzi1iMgI9/kg+PX4UG0iIlCSLkE7gjYitsDCgAYHgKk3avEjL/AMPuF7wkDsdiq91VFWLA6SynYgbip37pHANb6AxxnOOlAscsxKqwTHvkY1elXLvRF8sOfOmJJQk+fL0oWS23SpsdMBzsMH8qb4GVcyDsY4/IsD0qrwW3EUU41hpdY149M/rVqRdenYHSAPQ1W4RCyy3VxICHkfGCOQHKuc7Wt8P9wuoDVjOxqhLxFETUuJCxwqLuxoN3czNDIscnZJEuXZRlh5DwNS4DZrDarK7Nk5wWXDEE8ztneum99IRgvr9QJn+zRH8Ke8fXwqP+Hvb3GIECQqASx3Zj69K19Y5LjFDmb7k1m4krJF28E2onu8j6eNWJbxUgl7bAjxk532qnKiu5DbgjGKVioaNo33aPutq3yOh+VSKzuHI0l9dO0fYI2kxqRgAYzW4ImhEShAYn7jgjOc8jmqlyv3znmGORj0rWl5Rj+oVrHei9sS/iuLe6V4AGl1bMQANOORx4YozmVwGuF0TY76+Bq7eqGZyegXHkc1WvFYzyMOWrHOpRXdG33Aq86Ja8AkkVFDmPJIG5qiC4yPmM1f4jtwBxn/sx+YrPyr9A4epXgqlnZyy82PTOw+FXbq3imtwZRnQ4K79ciqtmAODwA8iEG3rVjiZ02GFLYZ1BI9akWqtxjtX8TVchgRsR6ii3BIO1Qi3ZdTNnPXcVfqNuQbJQrMd0ep/OrEq400G0wIkOeYrV/I+I3zhdOTisy5mWKJpGJwoySOdV+OcUSG4aORGC8slcg1kK6X1zBHBdfd6gTCSSG8fOsd1WiOLR3kJT7bDJvsH7rf7+FYF37PySymZLntdZznY/tWje8BtJdTRkxnwoPDOCvDexuLpgqsDgHGd6645SdMWOWlgeCaWJ/ejJU+o2rV9m7aReNWjujKmS2rG3I0S+ti/FLtpklSKR2KuI9Y97I5dKMnFp7Vm7a0U5GnqNvQ119mdNq6k1TEEK2TqB2zn4iizSKAu2nTsWCkjHwyKybbjNm20qTRg+WofT9q0b1wqRsSoV0B1shHMeIrk2gXH9GCMbEf2NBcdqO88mByB5D4kfrVi2gmeESatX9AbJ9dx+tRktmjOoKuBgjOUPnkioBPI8YSMkFNIGsHPzwT+VMjGMgDdTtjIz+lWG7RcDSHjxuvdfHzwargyJcM0OAvPDZUD4EEUC16JQq6u9sNQOPy/WiyNdwFmijidCOcb4P1FZc/FI4ZRHKv3inv8AdGkn1U0YceSVv+yIP8jYx8DiumOKbWTxORWBlhuIwOZCZHzGalcX1vIR2MkTDrl8N5bHFNFfWwYqHZgObFTiiCW1uRqCwug2JYBsf3p6wFjZCqdGJ3G+/wAajLFNGxYucdRsQfXbP1qobO0JLx6ojnYxsVNSjtroZ7K5eTPJZAG+uxrPoq0HJXS0O3iD/wA6Z8JnWMHnnfP+/hQDJfxKxMETgbEK5U/I5FSkM8yodBQ590nkfCs3Gw2IG74DAZI2J2z+VE7UltOcnlg7f86i8QWLD4Gd88sflStmZQzK3bKTnJGCPoKCDoHnLEDOnqCCNvEbUSFWGxfJUDGB+eKkHeUgYRl5ENz/AFqWiJPNwD3ck/XeoIuyo2hgNRO2nfPy3obu0auwhYnHInOf1qUkCTMrmAlwMBhsR9ajFI0blG3GrHPT8TyoGSYsAmjOOoOB9aKrSg4UqEPIDn8qSyowKxKWU43G2PPI/ejBQ0BbURo3BzufiN/nQD7JmPcDDGQRsAfnQH7RBlkG22Dtj5/pRBLpYNqbfyzmnmOgsTIrK+D3wAfTIoK3b4dVML5J2YZ/XaomJWkLO5wTvsR9eVHZl7TLoH8Ntv1qMqnAxqAA3ycjNAleJWwrKBnmB/sUirsXKnII3xgGmCjCk7tn3QTg/OmYHUe5IMAEgHY8+m1EDZWU6lfsmJ/l1DHmKP2jOwBIRemBmhB4lVVEjdNlO+PKlkCRc8ugO35UBGkEROldQIzgAjb8qiZBLGCuWU7EDINNHhpiyBdQPPz+FWZSuPumAJ3IIOCaKBEio+hWBGcd7nRZNLJ2enc7Bs4x8fhQpFbuFl6+HOknanLFW54GOX70BMwopEoj7MdWGf8AfypK9tqWTs48j3WwT8Bil2ZZc6ScHOwzn41BVyrnIAxuhXH151UQll1zhQMDBDgn0xiokPGzZcsOhC7j4DnTCPt0ZEJJ56QSPzqSppCkEgddiCdvOoJArL3sDUMAHl8+tTSOMMBh0XOcA034TqYqByPPHzqIxKNIkGoHkTv8KB5AzFlDagPgRUoCusp23Z7bk7j5f2ppO0jcYRd9xg7/AO/jVeR0DAkHXz2BJxRVhkUMAJFYHqKUhESajKMctJPPyoAl1nSEc6h72cD5U625hyqjK/yjkT8KCZjWMgSohTOdsGpyzggGJdOF3wabTJoGUUAndSRn6VKIPuWjQheWk/nQRJxjWwKnYnFDQRl90wW66cjFFkJlcyEIfDO2KE7ypIVIwjDcKaK7cEMMihXC5R3xuFobS9muNQFCa7Ghh72RjwArbCqbnQC7yiNRzLHAoT8YsVGVuJZyOkak1VFtwu84gq4WeY81DFsftW4lpbWy5jiRT443+dTlWTccbv5oz9k4e4H80p/T+9ZX/GuIk9teCCPlpi2PzrZ4jc9r92hOke8RzqsjBQO53QdhnJFax47S89KVvwC3VtUp7Rv6u9WpBaiIjsl048BijRTR79Mb96rGoGuvFY5PC8infcVZWQMfCgIV8d6nkA4xWbhKsyHPlVC5jjkJV1Vh5ijvrddIYr5isuWPiNtI7aVuYicjGzD4VzvjrXtCuwixKBsq7YqpbcSsZjp7dQ/LQ2RVlnSePGcN/KeY+FYXFYIzdSAoCpOeWMVnWqu3VWjpCTpXZuuaa+IV9ekEY333Hwrlrft4ViW0umjwd0Y6l+R5UT/GpIJJEvINWg4Dx7j5Gs5Y7mhj8QmKXU6OCW1HvN4dK6ThnD57u0inuLlVQ4bs0UZGDnc0GS+4fxRB3o2cDYMAGotnLNGzRudJbvqPLoKvrOqL97BCtpMY2YzIuod7njpWdZzRSW6EqxJ31MMZrTIzEZMEHGSFGTVQlGOG29RiuHlxknCZW6RaIEd1gufCkElU4XVIfCpdih3TekRIuAWwB4CvPrlzWraVgSskWg1eXG1YUM93DJnKSqTy5FR69av/AOJ2qL94/Yn+vavd47NadIu8iRQrtl7HTnc+NV04raST9isqs590g7GrDokvddSp863tQLRCM4Y6R0oz28cm7Lv4inhj7GMhTnfOTR1Kt5GorNvCbdFWMb9ARmsqymkuGnaaLsn1brjlWvxCPXKNOQQKe0hZkzIAd8Dbep/gzXQe8uzeIq/bpKvC59LfeEEqT0ostkjbp3c/KqPHZJYbHsIULK27HoFHnSS7LWLZwWkllIDGS7ZBkYb6v0qHArqeDi1vAZT2RfBXORVrgXes36/eH9KuxWEAvYp+zCsrg5G2a3vXCabMSss6Bf5WUH4/3pXkrw9yMZkYZLt7qj9fShwIbWdBrPZgOuk+R/Y1i8QvLniNzJDGWhhRirNnvH0rEUWO8U8QEcKtcSMwEkhPIft5CrF8kVxxRlEQM0SgagfH8qlwyzSBMomABt51U4G8j39603vs2/qCavwadva9lgn3voKBFYwx8Ya6WbvsPc5dMGr5YKrN0Aqhw+1VZJLp2LyscBm506GjkGhQJh2kZcE8qmBg5JpSSIiM7sFUbknpVRLnvQBdIWdDqVlbT3hsT5Vm3fFXkxFZ7A82xv8ADw9aXDreMlhcosjMdSxscgn48zWLWtNiJtaB15HxpSlFXW7aVBGTWbZ3H2G4jsZiTG2Sjt032B+vyq1xE4jCdGO9N8Chc2TW94X96NwSr+PlRLaXsiVwNLdfCjW7vNa/Z3GVQ5D53HlQHjKMVYVBpRqJm7rbt7wI2PgfWprKyy6ZDgg8yaq8Kmdbjs2XKge9nlVm8AEusjCnm38v9q6S8M2LihyCenltVC+sYZDJMI/vSBll2JxyPrU0mMWQ57vmckVYysqnr5natsMSK/4hMsUESxLORnVICC48R51fj7ayd3lfMTd51LliD/TnpVfitlcTmBoZFyj5JIwR5g/pQ7S1VriSa8kmW5Tu51ZUg8iBV2hTXAvr+FYBhDgtKcjbfABHx8qr8FOprkKQtvGzBVwPE8zzp7+T7NPlY2VFOo5O8h8vhU7SbtLq5totSRk9orjng+WPHNcnUS1VuGwqjOHYEZGTy38c1o2V9DfRu0ZJCnSelQvEZJEKxoG90I7AdquMnHmDmgSFY2Xsn7NcYC+BqztMmgrYGM/AUxIbp8aB2zrHso3HPO9QikLhgVLHnkVtzFkG4J36YPKkGJyrHSR4dRUvAsc5HKhvGyN2sQ9c1QRAuMqNIPOp7DfmfOhKNQyMk/Q0m1xjGcKRzO+DQSZwciQhaGisjhk28zyNSRoyRkYfkc8jUyhAxnA6CgkRqysmGBqKqdJGdhyB5inClW2GAeeaEZAJCrbkdPGqCOEeM90k+IquqnI7bboGXrVpEJy2cA0IgLhZGy45MKIiD3igwV8TTjs0B3yeZBNIoz4zsR1FV0ykjICS3jzxUBpHJGUwV8+YrmvaGz7TEyITLjcKuc71vliXPaNpB8NqaWMRrrXLL9fWqOM4dd3VtNJ2JjRwMMshAJ8t66A8TliMQvJ4CrAdyPcqfrQb7h9vczNLGymYgK6Egbkjf5VLidrbPHFE8qWghIwAM8x8ulYtlrcl03+HPr1EDw3q6nvD1rB9mH3uYTK0jREKcnI67j1rfUd4etS9rFXiczxOH0FkAHI1QTikDe8WjBGQWUitDioLo0Kg6ymQR61lFC9v2cq76cbiuWV1W5OGpYyJKVaJ1cDc4Oa0pJNC8qzOCwRwxMUXBbGSa0Jt1Y9cVvG8M3tWa4DS4mj1BTkZGcedWPtMT9cetc5LfzwsDKmo5wQNqUXFoCFzrTxzSVdOkBUg4YYrOnuftsbRRFSqtpbbO48aFDcK50rIAwPI7VJ7fRMxYZGzZySc9aWpEIIUgCxxrpXOdhUOHtI95eEn7oOAPUDB/ShRXqGdlQsRGVGOrZ500dw6XV5DBHqCJqAA3J9a5y8taac139jtZGCFimW0jc1ysnE2vZmlj4nPC7H3XyFHyzVrjVhcXqWk0KMrBW1hjhh1AP1rnhaTRvGs8Txl9gGUg5rV62sdDDxriHDyjXyie3fYSrj6EbGulmlWSzWRDlX3U+O1c97OWTTW08cw1ROCpU8sjr/vxq/w/VHwOKJzvFI0fyJFJeEs5MGOTnwqo8i298szuFQjS5J6VadApB1HJGae2t1ubuNJEDoOfjy5UQ73CXDKY2DBdsjka1pMao/9VVOIIkc8CRqFUAAADAG9W5P4kXr+hrcRVvpEjErv7oMfTP4qz5JWllZwjqrHI1cz51sxIr3UodQwGnmKoXpzM4xWMlipkkbHNXuLKw4AwA3Cr+YqogOcAAnzq5x7UvAWA2JC7U+U+mgGnhluv+gfWrVwM2gGObD86rxL/krYbfg/KjXrdnbx74GsZPgN6kaqnMO9UrePLrnBGQarS3kTjVDKko/oOaUN6q51A79RVnaNycHtI2O43odnvCn+kVRi4n2yKxBI3BNXbIEQp/pFX6TpQ4paQ3DuJUznbniqkFlBAcxJhvE9KrXt7drd3YEseY2zGjjmPDNBh405XMkOD1K52+B/euUrVlaUsZbusMoeYNAutUNu72qkyggAc6gvF4WxrBU+h/TNFR47nIjKuT0Ugn963Ky59rj7ZdLHc2LJKN9cTaSPOt94UkUAgfGoGMK2GyuNsGiZG2+1W3aA/wCG22oP2SZXfIGKV5mQGRY5dKqFGhuYx6/pRpwZIGRX0lhgHHKue/wy/iYCG5OjoCxx8jVmgRuHvORc20zxa+mCpyNulGtoOKRsUMnaIeYJDZ9c7mti3jYWyCRtbjmcc6sRKg7xAyOtORlt9o+w5ulQN2gVRpJwMGqiTiGJWnbSxJX7rJx6irPE+KwpcrB2gTScsTyzjY8ulPw//NTsstxDdxsucqB3WzVgzfs3Bp2JaYJIcnvZWhL7NQznXaXGtdWxBz9P71q3vBIHuQVjwOuDUOF8GjtuIrcayEQ508uXjWpkzpxkyyW9y6BirIxXIONxtV4DiDBco0yMARqUMcfnWvfeyd9LNLNGIpVdywKPzyc1NLm8tgtrNaqygBdJ22HrkdK6ZZaiSM21mlV1UAqy76Q5H0OaNDxiWRy7O4z0KAj5gj8q0Jr6zYrHdWzxnzUEVS4xZwrw5Lzh4OGm7PAXH4ScY+FSZbXWly0vobhn7adF7Mahkk5+eKvrcNHB2rBmTGfL9RWJwFlHaiZSznTqGN8Ak/nitsALMy6CoHIaSBk+Y2rORP8AUQ5nz2YZU8QMD6H9KHK0sbboCNsaGH9jRChkjBA7YoeasHFT7pC94hf6sr/9s1hUZE5Sa1cA4OV5fP8AekFlyTDodBthj/zzTyAqgUa8bk6BjOfMftTQ4MytKpDasEjSW/Q0BYJJGJUMUdRnSMjfw5/pUjEH7QyIjY6HY/pUEnhjbs7jPvd0luY+ORRTtmRMhfIbfQ+fhQPD2WjGAgB6jA/L9ahO40toIcA4x4fHekiZB0nz2/2KHcyRKgcldXLvbZ8eY/WoqYdez0tkb7q42/WlIyMoUqMsdgNsfCodo6qO1XudDvg/nRiUaArGcSbnPMH5GqKmmKFyCChznIwB8eVOQXAZJDpOSD/v96adlVgC2l9sHGM+fSkmqOQGSHCc8rzPn/s1BGKDWRIFcuDnIbHl0zTT9/YBT5NzHx50bWZIyY2RwDg4G4/Og649xqDkggITpwfH/YqoGRoRFYELFsu2cfOpiTtEOMADGSAcCnCvEFPI89KnAP5VEIO02XkSdS8/PNBaREQhkQAAe8g2PqKG+l3+6XSRyCjBBo0QSVAEfX0znOPzoRGH0q4Zl39KimkL611d8HlkYpYKudT422BbBB3686DLdlWxM50ryD77eQ2pLJFcDIX7onBAXaqi0kksYbs01oeWTv8APxoU5lLju4PQEnB+dEQGBCEiCKp20nlQ5XbtFVnRjnbAII/OgYq+BLIMAc8d7HnRS0Ugzrc7d0k6h/v0pnlUOTJhifDumhSMwOAmnI7xcZ5+FQEcNJhMlwdgAMjHpQ+yRWCK+g+WflinSYKoEhLRjl039amkoJKKGAP/AKhRUTrRVCyEfiwwwCPSoHWHLjCA9eVEcBwVKnujpuPhQezzKFSZmXPLBUnyxQP2bYyrIO7nKjapOXdUBZBp5Ng5Hx8KGzmCRYnjkCyHCkphvXNFkCnKkOwXnlSaCS5xkqWYbAqc7fKneeMKEODtjIG4qCFHIEbpnG4cmoETSylEG38oYMvy/vQIRxK5dd28ef0qbxrvrU6gMgkmmDEOUdCAvQYB+VRlm0lVPdUjn7px4UGwLHi9z77x2y+A3NHj4BCR/nJ5J/EFsCto1l3rLHIxklCJz3OK1qRNiwwWNiuII0Q+Kjf51Wv7rClQcVRN/BJkW6yXJG33YyPnyoU5JJE0ZSQj3Cc4psQdwD3snPhzFMWVk2OTnGPDzqKqCfeAwNyRT6dTE5XSBy8ayoq6cYzuPw+NSinkWTGrP9OfpQYpBq7PDbb7frkUxY47vd8abGgl4yyBHXpnOatRy53VvUGsWN3XqMHxpB9verc8ljNxjoFmH4hiiah03rFiu2Qtp3UDkepqxFeqwLbjHPG9dZnKzcavyQJKQZI1JHI9azL3gfbSNJBMVY/hcZWr8VxrGVYOPEGjCUHbka1qVnpzxsbi00tLDqUcym4/esy8hjkkaSEnDcwa7YDPM0G44fbXP8WIE/zDYj41i4T417PO5rZWVu5uOoFdDeLI/DLe7tTiRUGT5Yq3c+zjjLW1wGB/DKN/mKbsprbhrW80DABSAw3FYyxrUrLtuPywbXdtlerxH9K1I+J2F6g7ORWb+V9m+RrBhTfAzutSnsVuVR8FCgxqAyCPOsXV4q6dB2CypqR+zx8s0ExyRZ1nX6Vz0FxdWrEWtywQH3G7wq6eNzmMRSQaXYhQ6HIJrll4cbzEuMbAljmtV0BdYbDEeVTihWaRUYZBO9U7GAW98LRiSrjIJ8cZ/etu2t+yJJOTyFdMcV6ULzh8UE6hF7jDO4B9aqSmb7bG8IaKMDDDIwfhW5xEIYEJ2YNtWdgVLFEW7YJh0yfFf2oqTJIMqc/mKrFR6VEx5OeZHUcxV3RaeEsxbVnyNGiARAuOQqik0iONTF18+YqyZ41cKXAY7gHbNWaQYkafM1m3oLzHScgAAg1fyOYNVpLd8kjvZNKQOytYhA2IghZs5HWh+5KB0DfrWkiiOMKOlZ04xIxHQ1LFjQkwZB/5pHzAqotgizyOeTHVjHWjscMf/NU//GpszFsn4UgTERoW6KM7VRsbl7nW/Y9kmrIJO7eO1W7onsCBuzbYocUfZRKnXmaWkico1IV5ZpIuhQo6UlwG1OQANyTVC74wgJjtxqbkHxn5fvUVckkcZWFVkkGO6WArGukvLm9aG5OlV3C9B+5plM9uWn1gSMNgd8nz8asQfbbzQbvTkDAWNcbedNmijjWMlYVy3VjyHrU+yGoFu83iRVt4RCoUdBk46VBVLMANyaiqxtI9RbQAx5mrkR+0Q9jL/EX3WPUVB1IOORFQ3znOCN81Bdt4+zj0n3juaaaESLjqORqUUqzpnk67MP1oi88VpEbSLQFzs2cmoJfRy3MkQOrSSCD5bEYo0oPZOFXU2kgAddq5q0heCSVgxyWyD1z1q70a233QxsEz3Tsh/wD0n9Kmjdn+E48zyoNrcLPGI3GRyYVNgyMVbBbGQT+Ifv41qVixYjmS4UpkMRzFU7227ASXSErgZIGSM+g51PChtYPe8BR4pMrjlnx51plhzzm7s7W6YY9/YHI5Dx+NX+AmN7VE05YsQx8evP40uKiNbVFQba+X/pNA9nE++1420Y+tc726zpuGM/Z0Vjgpt3T08KzZYNCsqx7qfezz861ZCVhY+dUJijS6X2fmu/Ot4sZKYkEaroVl6EHcVeQZUSMe7jkOlBmSR0A0r5GoQTiFMEEb9elaYW43VnKjcePKpsCp3bn0oUmwVhgx/wBPSjRsrnCjvY51Q6OowijSelRc6Wyd/I1GaFtYcv3R0FO4D8sjHWiECJlK4x4ipIRr7hyRsQTVaVDFh1JPjimjbVOQuRjxGM1RddcA5O3gKASsSh0GoePhU2yV3OfWhByOQ26g0BmywG+nbkDQwdiAM0WMIy7HI8PCqkz6CTD3vHPI0DvJoJ1AgD6VJHV8BQCPI0KOWO4jJYZIGCD0qIjaJ8oO4elArkmOUa1Vl6Y8KMLgsugxkjHXapIC7DYs3QDnR24ZJPHiRhCD8TTlXMcZjjt3RE7ruMkAYBA8vU0/F+HyTcJi7MF7gRrsgwDvuMfGo8YgNlxJS8naxwnCFsam64x9K0HX/Eba3ZG7ISbbrjY+A+Fc7xW/iv7HWM1j9qFwArNp7uQT1rp1I1Lv1rPhtjwtGEkjTRtjDtjVt0NRW/TtAVikZfMYrVn3abWOKkmZFjcKxG+++KzxFIiFXdpPAtz+dPdN9snBKxrtpGWyRTxwuMRDtSo/lGB8zXK+Pd21M+NLVpKscbgtjkedVby6v2njNhIXTGGATIPnmrIt4YV1yBF8zTJcNIpEMelcbO+R9K3MNG9hyxJJgzlU8yaBbWiAqwh0Ln33ALfAdKuW1l94GIMj9ZH/AN/lVzs0ViTy8OgrckjO1KSwheeKfvF0xkk51evnVi/MmkNbyKBpyBpBzRmTUp0tjPxqnLo0SRMGGoEZXmPSsZzfK43lQgnggvw2NRdsMx/Dkcvmas8PQWxkEhUySHVqU5HpmsW/j0SsuMRwHCDGPU/E1s8HvVuLbD4E6d0g/i864evLpaZniknlinxqjIdd+akDf0zV1IhKU1YYI4I64NVOLgWvZTKqkq5QbDkRy5ctqs8HZ3s1eQAMz+GK1/if6tW0aRtPoUKO0Y4HoKpspS3dFGe+z4HM5NWozky4/nauZm468QbKAkbDoc1Z0LL3QSQJIrB8Zxzx8qt8JuIWvF0yLkg5BO9ZvCriKISSXyNrfOdS5AB51T4mlurZhmVkY6lI5+hqyI6niJ/zsPw/OrT/AMWP1P5VynApy8gRpC5V1xk52zXV4LOrahgb4rUQ9tvczHzA+lZ9yoMjGtK3TRJK2c6txWXM+GORn1rGSwEhRnUSPPnWxfWgu7BYtWkd058hWOu+2jI8MVqcXm7HhxcDUARkAZ26+tJ1T6j3NESRsGVX059AalxAD7MqHfVkf/E0GJQsNuo1AaiQG3OMGiXxy1umAebZPMYHT51J0tch9ijK50AMOo2NQMM0f8O4kU+BOofWul0IxIZQfUUCSzty4bSc+AO1c5Mp9b3EuF2czcMM1y6bBmUKuCfWtq1GIV9BQuXCXI/kajwjuCuk7Yc1eGGG8mklte2DzMuoSFSuAPCgNLw+TfE6Z6kCQfTetKWBp/tS9mw0uz5PX/eK4biZe3ugI3KZXocVywlyunS3UdL2VrKdMFzCTywTpb5NUZLCRVIePb+bH6jaufN1cRcOjuGYSFnK4YZFWOHX8k5kCKYSqFg0bkfSul8dnLO2l2U8Y+7kkA6gPkfKqMd3cJJKrOoZCSutTk+WxFdNexr9oxjvaVz5nFVrmz7Ixl0yWIGAd96ktidsv/FbmFAZYM+aNkfI/vVy14tbTY7XVEf61OKAHsX5l4j/AOLFkfMUktQTm2kjfxCMGHyO9a2mmvHMkg1R99c4yneH0osfZkjLGsN7fQWea3IbxAK1nTXN7Bcare4njU8lPeH61Zdpp0d3wq1nJbQrZ5nkaLw7hsdop7KPTnrzNYUXHryLAmt4JvEgFG+n7Vdt/aIyNgWk6EbkbOMfStI25I+tUL95YI1NupZ9XgcY65xRY+MW8gOZEHk+UP1oiyxucgfEbig54Xkdxcdk1tJFJnTrifBHn0rqYogVXWNRxg5qqsaGUtgEnriri5AolVLjh0Tzo4VAoOSpFCvYLGSxW1mEkaq+sNDgYOP71pOQF8TXNXdpxFrp5YLggMc6NsfI0l0Ktvbwz/aYbS8dm1ZDnZ9I2H5mn7PjEChUue1XOQCc1r8Ns7ksJLoRFtOkFVwcZ61oPbD+XNXY5mC+nWRUuOGqzk41L/f961eI4hl7MrKFIXk2VGw2watmKODMgOkKMmqHEEeZnuY17RydRCPjI/5U7WIRBGOkTxK/PQ2VOPIZ/Si6GCHtA7Z2BOGA28xVFOGrfWwlftEcZUhwMigLwi9jLCG4KjphiPpU4VpdkIwgVHBPgSmfPwzQ2tnVsxylGP4igOoeGRUuFf4qLxEuX1wA7lwM8jyIokuJWCoIGCnoSrUQpLaQxBO2Rgw3UPnGPXeournSwGkY3Iyv5ZFSiu7BsRSGeNgcZOWBPj1FERImYiKZJBzAzg/Q/pUUIQwtDmMrkdBg7fDGabXptyGGHALYJ3x6GiRxFZA7gFcZOwbA+QNQZzNLmPGV54OMj0NVDdr+Foyw54wf7il2wQiJCuW5KMAg+O2OlJ+yWPEiaW33CfqvpQlSNyDqV2B90kE/WgH2uJSJUaPPPVyPxI/WiyShh3o842BG+PDbepPLEf4kY26Elc+W1CEkcWljJqbxxq+o3oosDuiadSbnIKYznryNS0KXyrBW67AenhVQzRK+Ohx3s4HyIovaI9vpwVJzpbTvnpkg0QXs32bDDB5gZ+m9SE8akY31HHjj1quhki5sCScMAck/kaJMz5bsdKtzAc5B+f70VO8gRpE+9TXjYD1+FJViDd8KJBtlhgfl+tBRpLhkR4znnsDv48s0TVnB1amO+VIBxnyxvRBTcLKVVkDADZ1bO/hgZoasrMyKDnrk/p/akysO8HDNjBVhv9RQymrOSUI5b5z+dARg4RgjnTthDsceWcUtRigDu5C567Y/360HLLGNQVl8jg/TH5UknMjJnOSO8CcAD0wKiitgDK7DqVPLzp1MUgTbW3PUG3I8OuKWVfRGzZbH4wACPXFJ0jDBUYEjkFO3wohpY3ijVxqAK5AcfrkflUHLoBJINIO4Db86TLLiNkkUsDkLkjHw6n4UVYWYMWeIsp5EYwPkKoUjyCIopUA4w23L4fvUbdGTUJHCZ3BBP6ZppEJCjPdxjA3H6/nUl1MmkkAAgcj9cGoqDqikt+L+cKAfqaeVJEVR3iW33zg/Lam7ONtS688zhcqfkcZqCwyRe5LqB/CUzv6gVRHv41Ptg4we8PpSjOrZHJIzsB+1J5X7QFwdiQc438OeTRA2fdGN9jjH0P7UHa6tqqXNtDO69tGr6dwGGcGrMTalyahKMuPStI5y9QPeGN4MaTiOSI4IFPd2TfZlnEshlQEZOMsOgO2/rWxLCpcEqPU1Q4ncW6xmF2KDOdQzj0yOVZ67XtlRywnBLmKQ/glGPkeVWEAVCXOH8Of1qraQXTyyW1ye0j05Vyo3FHvImglDLciPIA74BX60/wDEDaPUp0sQQeh/Kkr6XCybqdgD1qULtE4SW3VSfdeE7H4HlU9MkgI0gEblV3IHmKmlIMvLAI5biosAVCsuQTzqYRCwk1tkHOcbn9alkMhdpCAdyMbD40CZCcKTggYG3T9aZW7PCFSCQMmp61dRknB5HVnaoyKcktIST5cxVEoXZGwH7o3yM4qwt82rvYYDbPjVRG21rpydhk5B9aij9mwJVdjyxtVlsTW2vBdK6hkbn0NWVnyO9saxogpbCoF3zkVZluO+wTkBgCuk8n7ZuP6ag7w55qWkeFZ0UzHb3GA3FHjuD138xXSWVjWkbnhVvP3tPZt4rVBuGSw91CJF8eR+VawmUnc1MMo8KlxlXbiLmyeCZu7v5CgaSWRgARrBxXUcRvVLGMiNlHiAax5HgfKldTdCgyR/vzrF8d+NTJrrD2k9tNnBU7+eRWmF2rAtb2ZWiili1rqADqcEeoNdADtWda7VR4qrdpbMASNRX50X7Kukb4ON6svGsiqXGdJ1DyNKs65VQkgdOmR4ig8udalCkhR/eG/jU0bZ7KDVe4gabstTZEbFhkb1ZvdNqgYugBOO+2MedEt1gubctbXKTup3C8vSppQEeSPYHbwbcUeO7HuyLo8+YobAg4+eaiU8KdC6SrDUpBHiKzrsMszkHY0+kq2pSVbxWgXX2hgzowY493HOluxoCNj39WQSrHPkKsyINK7Ec6BbOTBHqGltIyPA4o88oRQ0rgAdTVESMjzqleXaWqAyPhjjAAyflQL/AIwsf3dtu38xH5VjvC8x1zsWZz13zWLWpGrf208llJKlxrCnUUIxgH88VTggRTiMa5DzJ5D1pRWVxJJntplj5CIOcH1Fan2b7PbhiADyAHSmhUEOk6m7z+Ph6Vr20YjQA8+tVbVO1kyeQ3q1NNHbRl5nVFHUmrP2lCvW3AHqaazUE6z6Cs6bi1pK+qGCS4bp0U/Om/xK+YALYqqjoZMfpT6Ne5iyusc6pEVas7ztkHboY25aM5wfWo3MWhgcbGlFQs0Mglj5jmPGr0U6ToHTYHyxv4VSPIigG8ezt2mnfKBwBEqclwd81MVrSu52iEZQ4IOo/tQryOGQLdQbGQfeLnkfGoyETwpcRtrjdRgij20QjhAI3bc1r6jNV2ilDqfUeI8K27FluU1Yz69KyrmHs22908vKr3CItGpzsWH0pj2XpAvpuDCSoYE4A/EB1FJl3yCSeYNc1xNp7S4YxupjSQntEbqenPyra4VxRb+DfCuvvAc/XFdHOp8Rk1QRq475f5YFG4JE1vK0T7MNiKp8QUi5TvFlUZz61p2e3Ep/9RrlfydJ00GAMbA+NZUn2iO6mOnXGSSGK40eR8R51qkd1/WsORLu84tOhu1a0j7rQFcbEdfLzrpgxktRyJLHokyNX4c0zwyNHpOMLyJ50CJre0UKsyyxatI0jV2fqwq+YXMWQ+o46dRXTTClbssGSu465PL4VcB14IUDPnWfiTBTs8hTnYU6SNGNStt+JMVBovIF+8U6jyIqUsmFG2FPWhwTxSLlF6eFO0eoEBsKenhVQ+xGx58jVd4pSNRwSORHOiRDs/u2XJHWp97G5zVQBZQy4Y4bpUe0mlIAi3Xck86KdLHSiMzDfSoyasQ2E7nXMywr4Ddj+gqaVXBWPvIck9DzNOqid8oCD1UDJNXntrUci7eI1HBoySpGmmKMJ6VdCpFwhSC8n3ZPPHOiS2tmAB2Ws+JJp3dmO5zUN6qjRzLCumKJVHlVPiNxd9kGtk7R87rkDb40fYDeqk9/BFIEL4J5EjbPhUpHL8Um+23kbOdKgDXjPdPI7GtyXEPDkeHvGPTjIIOxA9axeO47ZUUZkkOWK536AVt2cBj4SkcmokJk885rjXRWiuLi5LNd7b90JuQPTG1WEg1AkQSOTy7RsClZ3ttJIUGxVdTHcDxq6lysiMY1OBjvnlW8YzdmihSBdwkeN8CnleTViPGkgHWfOmWPtZM6TIengKspb97MjZ8q0gEcJbBJ7Ug825CrCQoGyxyfpRwBjAGBVeYSKcpgjrnmPSobFfOfCoqSRywPOqf2x42AkOuNuUmMYPgasRv2ialIK9CKImuoMSDjx86ZwrKx5MOmaDLMYmHgfmKbKuTLG2/Xz9alqxn36ASXur+UEevdqXB7VRLLcFRqChRQ+KOxuJkC5LYH0Bq9wg/5RzyOf1rjK6icRBEQ7oI7TkfSoQyBYlC4UDOQKXGAz25CSaH1HB+FYjRyLEsjviQE6mQ59K1rc2m/gnFOJcRs7iNoAnYyd1srnDZqpd2Ejza+40YOogbGjQyPPMIZZVcOPdYb1YljkVioVm1eG9YtWBNI4BKqjjPQ74oM9vHeSwRIkYcjmdgPWrn+GyCCSUthhuqrStwwX7SveZdwCOdJsW7Dhsdo+tBl8Y1kbfAVoRSLE+NRZ2/DzJocTzXjqVQwR4yWcd4+QFW7e3SHV2S7tzc7sfjXWMHRjErPJhcLk+VYU0w1deXrW3coJbeaNhkMhB+VcU1q8QVY5XUeTZHyNcs8pLy6YzcbMc6g918EDxwasSXBvLZkl5e6Ty5VzUs95GdJ0TLj8Qwa1OC/aLtJFjtjEA27scryqS8FjodIJgAYY3/KjXKjQvUgE5+FVwixvCqjYaqLdOFVc9VI/KrErNYHJFCb1ortpZW57VX1HUDWGmuu/B998pVuMDTVViP8KTV1A5U4vY0gDc26jwretXbKE7ZkfTtseXpXmvFlJu1zv3F3+FelLIkzak5EGuA9oIjBxWWPoAuPTSKnj/LbV6VJzp4Pax/+Ixq1wCJZZZEJwWTAqtepp4dYn+bWfrir/sigbiTk7hEzv0Ndbziz1XY2lvKVEt0UaY9QMf7NZ/E5WS+hZgezSRQxHQZ51sANjZs0FLcdo7TKraj4bVzs+Qlcxx21ZY0KZ2UkFa5j7XP+NtXqK9B9oY1FmH5fdtXnTbkfKunjncqZVej4vd2cmhJZF8lbb5Hatzgt/Jxa6ijnjjkjZ9LMUCtyJ5j0rlbvJumxuK6D2SuI7ULK6scSnZRk+7j9auckx2ku7ptz8MIVozkrn8a5qEdnFESQNJbY42rog4cahnDb7jBqLQxSDvop9RXL1Xbn3sg/NgfUftVG64ayhiFyAMgo2DXUS29vGjNpIA8DWYwZ20qhOalml2zLTivEVhe2m7WQhCoZgrYONvP60L/Hb+2P30COvXRkfnW+bB1XWunJ5iqF3Fll1IQeRyKvtfpqJQ8chlAJDxE9HXI+Yz+VW0uoZiAksbE9AwzWNLYqXLA4JocthNjusreTVPdfV0mdDqSSPAGrKzDRk4Jrkbf/ABGPUlssw0YJVDkb+Xw8KIOL3sBxNGpPXUhX8q3Kzp000a3MTRtsGGDWLPwDRMpt52jH9OQfpRbbj0OnEsLqfFCG/PFXk4tZOQO2Cn+sFfzq7icwSG27KEJlmx+JjkmpiIrzXIqS3MLjKurDxByKmJFb3WB9DRGffXUdiiF2MaucasbjbnWXdvDdKJLee3ldR3VYDLH51tXllFdj7wE7bYNZ6cFtu2RzqbR0PjRVuLh0DwRkrpbAzg+VRuODxyL72fUVoRR6VwScUUbU1KbYVtw3/D4pZnd3OkgIrHr5UP7S65GvAOdpFqxxe/jtpQrRPIPxacd3wrJeeG7lC293NHM2AquCR6YOagZuKhVJnscb41Kf0oi33DphgSOPKRSR9c1t3FklxAFdFYeBFATg1tg/c6f9Jqil2UE0TPbzRsdJYqjbj4cqE5XsgXUyMpHckj5Vovw+3sraeWNPvCuMnz6VmCRR+CVWGNg259KAiwqq5gClckgksB/8hRQiOvdZA3UhSvXxFVpLniluxKKJYvwal3x05UJOKIkh7ay055lTn6GirDrJGwU5k2JGCGGPoalGHafLHsdttyi5/KpW11w6+dYsvqJ2V0J/POKjbl2AQBiOmhwwA+NETJZiSQeXdZQD+W9OqydmvZ6SQfxNzHoamYfdkCNIqDfIAOfgc0H7QYyXGsJnkNwPnQPH2keS8QBY5wAR9QaiWZJAyoGJ2xkNp/KnEkLyN2BBz4gjc+YqSoyd46s5GSMOp8dqgjOWSRV1F4wM75GfnVlWgaPEYCSqOag7+uNqrmVOxLGRU73I6kOPyoSywyMjhXUMMlyATj1U1QSUgN34kLdDsf2p+wlaPUqYXwbP65o2uHBPbBlxyydR+BFCaSQAd3Cn8ITBP/tNAItoXfLY/wB9DSabS2Thg2DnAGAefPFIarlWAhkRh7qvg5+eNqaLWisLnSAeQ7yqNviKA3ZupDIScjV7uRv570hI6sDqwx58jkVCNVXHZJkDmI2GB8ARtU3SYqulMHOQSDuPjTSoyT6o2BVS2OYXB9elQxHpzr5794EfHlRDbuUHYqNRGSQMbdeVQ0EXHZNpMnPVsOXnsaCWklSxGWG+YzkH4f2qKRRKT2zNEcZGk4OfpU+0Dxh2OsdA450yrIY8QtvnPdOf1/Sg6+IMRzzSnOCvrUYnJGBy61OQ93J3xWkDca1IPUYrEuuG3CA9mQ4OxU7gj863XYEbChnapZs3pmzOIIYpZUCEDB8qz2RrwiGZUljlyFkU8uoyK3Z4lnTS4yPCqg4UkciyQsUwckCpZfhtmWVj9jcxyElUbYnoKrXXZWpVp+0IJOiRSSU8s861uIlkkIZCyOu+k4NV+HxRXnaRPIZIyMhJOa8/Hep90ocLM8UjNP2sWnVlxv8AOhNdRnCdqqtnbWMBvRqu4jsLbRIwUYMYJP61i3E1xaOEkC3NtJtqIAI+I2NUaTxsh1Y0luYxt8+VQJ0kh/DOfCpQxCO2cIpUZBAzsM0Mu0Xv27hOrRDUGH9S8/lQTUbMVbSzDO4Pe/38aZAwZSXCk8ienxqUTwNAZBKkhB7oBO3wO9EjjLAiMK5c7+I/WoieoqpzhnO+KaORiH3IXkRQZEfRlXTSpGANx86PHlY9RIDHbCj61RYTTHhs6upA50PXJI57PCpnoKALiNHaMd0E5xiiAnQSFbxBU/SrAT7WRIeQRR15mpG+QQM+SgHicVRcFG76gk4078qzuOOBaJpkwQe8o6/CtTKpZDXN928pZgrr/SdqlHdRBQFwvkdq55532090AbYokN2wU9pv4bV3l/bGnSxTfeIemofnXUe6BXn0F3lNQOhQR7x/Ku+jOpFPiK55rBkPjyxQtWDvR090bb1WbGTXOtpBgayuNcVaz0wQLqncZHgB4mtLlWZeWhF2bht8qADjlWbdRYwZ1RSJ+JSNLIRsh/3tQY+LPDcK1tEqDONA6jwJol1bNNcyE5Olc/GopEkEcci4LBwr5HUkD4ViVvTrrR4uJWazRnEnUH8jQnidDgisPhnEDw3imCD2LoGcZ8zviuvfRKiyJhlYZ25VvW3O8MnG9CmGI2PLb0rTkt0bl3T5VQkXf0qWLFW0uJh2ZkXUrYw6n880a64itvxiW3vAgtezUAFc5PifnR7SNZGC4wF6UH2htxLLA2j8GC3jvTqbX6zZPsV1es9gj6SN9QwufLrV2K1SMhm7zeJq5aWKIqsyjGOQqDqWc6eZOwqa+mxrSNQC/XkKe5XtCF3wBnajBURFVtvOq3E71eG2hlI1OTpjXqTWviAXt/HwmBYlXtbqQd1PDzPlWNJE8xFzxOYyHmF6D0FPDGylru7OuV9zn8vQVSnnlvZtC5wTXO5fI3IJLxMg6bVAvn1oEjXki9pLMUU/zHGaMgSKdIYUDtnDueS/3pPCsN3Ex75kJUlmyeRqxaDbyzwSdpHcOcc8KSPriumsOIpeqY3U6xzUj6iudR1F7LHuV0q2D4/7NQSVyvaxP2TRO+5PhyzVZdNcKIpApI33Xeqs0Ec8TLIoI8KrP2vGobaW3dI54gC4J8R08qvosqxATRmNz0zmpeOQOykFuvYv/CPTwrVz3d9x0NZTKSN6sWc5I7CQ7D3Tn6Ul4LFp0V1IYZBojERQSMASFjOw58qgPCqnF3m+x9hAAXm7uc4wOtaiOatLSK8k1TagEfBA548KDKx4dxQmEkKpyuTzB6H8q1ba2mt9azJpY4Oc5zVTjNuzxCZeaZB9P9/nW5edM2NlbmK64XLPCuk5VWXqp8PrWlZ78Um8yKwfZ8l+CXanB0yDf5Vv2e3EZM/yqfpXO/k1OmkQSr1znFuHTScQlnFwuns9BjYbEeBPh+VdCX1BwDWVfSKt5Isy5VsYJ5chtXTFnJmW15wrh3DCwhkOX7NlAydXgTy9KvW15KpUdj2du4GlcHVGfA/vWXNGOHq11ZwaVQ5YDkR4EeHn0q8t3xC6mX7PFFBbgDXkkvv+E+FdY5Vp69Q2BNU5UAfUwBQ7bdD51JNfD1K3E6mAkBGlbvDNWXiABbZs8/ClgqwTNEDGudI3GBVyNu0UN5bgGq6RSTSqkK7t1OwFaUHD4bXvzOZZD05L8v3qSAEcbzN9ymrz6fOrS2kcQBmftG/lXYURpiRpTuqOQFCzvWtAnbKg0RIIx4AYqJJbmcioZpaR029KolTGmwR1286pXfFLe2yM638FPL406F6qd3xK3tQQW1OPwrvWPPxK7umIRSI/BM/Wp21nOzZlVNP8oPKsXL9NaKW/vL3+DbkL8waibS4mUtcsFVRvj3seWK1kXsx3uQ6nas+5iVrpZ4AXDbPrOFwPDbNZy6WMXisemRptR5qIyTknA510FhNJPYRSOMF1zjVnPxrH4s4lto5exKiKTSS2wIx67/Cr8d7FDw+JrdBo1BQA4P54zWNtLMH2VFEJCgggaAdsmtKO3XOpx8AdqzrCwt5LiSdxlg2VXOwzz5c62S4Awd63jbpnIl0gAKoAHhUW3IbGfOmYnp9KbXkbmqylrB86Y9N6yby/e0uDiNmiGM52A9Ku2t7DcqTDIsi+KnlQTngEisRsSMeRqkInhfVG2gn3jjANaBOBnORQ5VWRfPoaCLGKYd47HbB60PRolymFHUDr60N4pVbIO3Q8sURLgSEDTgn61KsV0Ie8vC43VGxkfD8qNwv/AKI/Tf8AWoEf5u9/8s/kKLwZf8ow8/1rz/Xc3FIzIq6ejk1kXCMRh9gOYrZ4nGzMiICxOfTpQFs9alWxq6E9K643hzs5ZcCxvcRRsispOFJG/I1uxwCNSVyoPicmsN7WUszxt3o27vjkVu20c90iNMvYgjJUc8/pTe6a0Z5Qp0omtgPdX9fCqdp2pkUsgUl91ByBvW4sMcUTKqgDy61TijCMDjAznApRbVMHU3OpRthjqNPUDvnFNhzg6vSsW4soJPwlPNa2B7relZbsPPFcs9b5bx6ZkvDP5JQfJhXQcIhWGyCINgefjWWThvEVscOI+yZGeZ51MJCov/Gj9G/SgcQYm7hQY2Rm3qyf46f6T+YqvxJNVxE3gjfpWvh9UjuG1DGBtnbrQQM8qsDOOZqOga843xvWBoyrnhkSYYkhRgVC2sQMNN3m6L0H71cBCwIo3wo/KpAYUnr0q5dk6VUixKQD41zvtJwCe6nlvLfvtgdwEHOBjl/zotzxK6mBLxpv/K2KBHxHstpTLH5tuPnWcMp8asrn+KxOvDeG5UjEb525HUatex4JvZ/DR+tbr3SXcBRxHcRnwPL41X4RY/Zb2Z0J0OuAGHeG/wBa7e3GmPro0ICgeFSLKOZA9aZEAQA4PnUJ49UeBtjel3IjD9p3f7HHvsUcYFcMo1SKD1Ir0bjtqZ+DtpUsyxkgAZPSuAjhK3MaE/jGxGDV8XV2Z/NK12B9rfeux9i7KOThwuH3IkOB51yF5G32mQ6ds/Gu79i8LwFeh7RuddMucYzO28VzSAp/jS3rCoSxCRCp5GoRW6Re6Mnxo2aQ3oKHE7gwRBUOHbw6ViS8auoJW+0wRSRhyoPuk1o8ShmuLjMIDMjZwQelV+M22mDW8eNZJxzxXK27agS8X4ZP/FilhPiBkfSrkMNvdQPPZ3AkROeQQRXn9uWM8ahyAWwRmu+4eBb8Ku1TY9qNh0GBWs8ZCXaqYWmWXQzqyPHurEEc87iqFxxd7eVoZpZTpOMuokH13rf4dZXEcjO7AxS7lTzHPH51yXtPGIbqUddZFZwnMi1dh4nYyjD29u3nE5iPyORRomtELd6RFP8A3sWpfmtctYxdqZABnSud6hFcSo+I5GUE9Diu18bG3Q3V7FHKk8eNKPpaWDYgGjvxS7lZbiGVuyfpLEABjwOKzb4aUhZmdcgBmXnyq8GngsYZIJ5ggi1kE7Hc9DtWdyRdcr0PtHJDtcwJIPGNsfvV2Pj9k+/3kZP8yZ/KuZHGAe7c21vMPFk0N8x+1GQ8OuQSiXMLjfuMHH6GnJqOrt+KW8xwkqMfANv8jvVoToTz+B2rh3tYZDhLqMnoJQYz9dqky39ioKPIi9NLZU0TTsZ4I7gbojeooEFjFFcGVYlDYxkVzsPHb+2P3qBxyIddJ/StGP2mRlBkt3XP8rAinBqtzmKYSdl77Ej05VkD2kssjUWXP8ykVdi4payqCkinPVTn8qqKnFLyZWBtgCq+9qyAazsJxJys1kVYjGuMgkeea6CUwzRkgqCeRoSWrhSyEZPhWeVHgjXsUUj3QBuKFcWsT5DIrDHUU4keDCOwJ6CjI4kz3CpHiKdjPjsobQPLFEFbScY9Kx7u5jt1UzWojOcBlJBO3zrZ40l2YV+y5BU6s7b+VYsN9xN2EE9ssoY47yldqsgdYL26RbmxuJFjbkCx/I07DisBOrvoOpT9q6GzgjhtkjRNAHIZzijhFIwabo5iK8LsO3sdwfwkE/WrlwIopduz1FV7sp0sNs8+tbbqijdRt1Irm+IwXclzNcwzZQ7hezDYHlvnpVBkOSF0N4glsrUWsWZmdYo1yem2fyqlw+1e/M0MnZAxgHAVlOfMGjy8KvrePVBLICOQEmR9aaRYd1jVXZpU2wOq/UVBNYbtCY5COQ5ZPqDWatxxGNg08CyjPN0/UVrWtzI9o8ksBhYYCkHdj8qii64mAWQEsTkAYcDxHjSDaUJ7PQzHqxwP0FZf2t3uSdCSLnbtRoJ+dXFkMulopUXI3jzkqfDY1VEQCaQkWys3I5CucUKW5+zYVZO7nrlAPnkVPTMW0YSReYyO8R67VAxCQHVC/wAM0QjKjxIW7555Cg79d6v4tJI9KSoQRkZJVvPY7VmgpGCgGQd90yR8RRGiSSIamYKearJv8jQHe2hiTXhhjfVgcj1251CEI7aNtWeed/rSWQCIqIVJzt2kefhkHlSkEskICGJG8BJkemGp2OshQKo3zmpy/wAM0OI4TGaK2NB9KQV5JFSPJIFQVw/nWZxt5oITPAofQNTKeo61Qtr/ALw73YE9GOxp7GtukxtmnztVCLiBG0y6QeTDlVqOVXXKsCPKtbQ7KG2YAjzpo7SCKQyImGIxRBUj7tNDB4pDPFK8iqJIifdPKq/DhDPDPCI2jbJbBHd3HQ1vSEE4NClhQx5RAN98CsaXbJvrmOS2EbRtJE475QZIx1ArNhiuUmSezmkNq53UnOOnI1buuEXMAMllMcnmh5H4cqsWKzLaMLiLsyCdh168qm6ppTHDGJGUnL4IZc52/tTRvPoPZPFcop9xtmXy1D9ajezLegdiEcAZKElWB8QRyNKy4cskcN1urHBbJ3J5c6AsLKy6zEyZ20sc7+oqQViyrp052B5g/GrF+kUNquo6Rr33way4ZrYXDi3uJLadWwQR3W+HI0FyUBY9bgAnbVjGajq7PJTJ1jBGd9+tQDPJGS+gPqwNI0g/A9ajMFmbEbK0qbdnnSf/AG9au0V7kx9krspUxZK93JNc7d3L3dwzE4B5BjXR3U8Vt/FUk6caSv6GuVlcSSuzHmfDlXTBKhjDENtjwp20k4Grl18aYlR7oyKiPCurKRbXsNgK9OsCWsrd85JjU/SvMcAHAYGvRuByF+D2Z5/dKPkK55LGkGwMk4FVywLHeldo72knZsQy94EVnJePGoFwmR/MnT1Fc7Wo0ScKaMkYuLFVb8SfI1T1h4C8TBwQcYq1wyQSWcTb9Rv61Bz0kWmaVSN8VkXBK/bRvhHR/wAv2rqOKQhL9yBgOmaxJ7IyvdKsi65kUKvmBWJ21VWdP+IRZHOIj/5f3ra9mL53tktpGJCICufDwrKulP2y1yME6wfoaHZzm0SGcbCOQZ9NZB+hrUHatscVmy/xGHnWo26gjwrJkbVKzedWpFuzQCMt1Jq5LaJd26q+Rp3BFU7U/dCtKA/dir8RVkT7s6OeNqqW0f3hJ3xsPWrxqAQLyGKliwx8tq5q4duI8UeR89hB3U/U1tcTnaGxlK+8RpGPE1mvbrY2CI3PGWPw3rGdaxZPEZmmkEMY+XQeFQaKSCAxxY7QjvMOaj+9TtFGZLqUEAd7H6Uext5T2k03OYhhg1iN3gGQRrZwNH31DIAevPFK9X/NWjf+Iw+lOLd14aobZo33yfB6lfqQ1sf/ABwPoa6SMVVVccUkHjCD9RUIl+7uk/8AEkGP/SKMRjivrD+tNbLme7X/AMT8xWkCgumtLSK4jJDIq4I+AwflXY28kXEbIOuzeB5q1cQy6uCA/wBP/wCutOz4i3D7qPmUlYIw6Y8aVWxIjDIYYIO4oDLv51pTx9vEJozq2zkdRVKRQd659VR7W4V17Nm+8A2GOYoFxL2kxRvw7ChJ232hBCseTuzOSMAelSTsr+PtLd1MiECRRtjO9XV1wn1aKNcwKHUBl2VvGqLpglWHqDWuMCMKPwjasqUlmJb3s1qslwy2SC1vEVgokIKajgA+H0rUth/xDUM6WiU6vPGMfSs2MLJZz6sd0q31q3ZsY72QsxYOA2/+kfvWfrTTNxBHOIXdQ5GcE1m38yC/ZH3UgYPwqr9sgv8AtNbJLg7jqPhQlidNoZcoM9yXvAeh51uXTFm1tJ5IJg3ZjA5M1ZV9NcWnEkuoNCRN3WXUR8zV8znT2dzE0edhIo1of1HxpdhHKmEKyqdsg5B8q6ysaVbWC1Kz3Mlz2bscSC4kzp8sda2eFW7TRqYu0NsQdMsoxj0HPHrQbT2ftoW7S41yFyH0MdlPh41r9rpGEGlcYwNq0yIkENtkJux5sedBnd+0JUKw8M0473OkcchVAu3UbOGjP9Q2+dEBDbg5HlSZ1iQtIwVf6jWRecWjjkP2aBs8u0YYHypvStgkAE5qjccViibTEplYc9PIfGsQ3E00hM0hY9BjI+XKr1rC5z3WCkbZAWs+36NA3NzeXZ5ERnonKmtrDtB32x6bmtaOJdhhQfIU3bDdYV/9R5VNKhb2sVvGT3gB1epw3AdiI1+6A3dtt+mPGhrDIWPaszltsdPlVpLMuCzdxfDrVFSNSzHtHaVjyAG1Z3ERdhfs8jMiyEYZcHAJwQSMYrdeSKyKR6cBzzB/WsziZmkgeSJ8IuzgDvBd+XnWMqsZF/Gi8IMUCbRSanbxwMVq20MK2kNseylPMAHIyDz+dYfbM1pPbgqEnUaM8x1NbHB45Vt1N0yrOAVjbAyNv9n4Vj42TC8umVrQxoclXBPUZz+Va8EqsqqTl8YYciD6VQcfZrySdC0bvnXHkFWP83lmoXEpmKMFKuq6gw6VceGa2te2Dj0qDIP7CqMFzI6lLhNJxnblRPtQiC6wSjciu4FdNsaRvYmnh7P3t/HFczibh8sgtpMHOWj2KH9q67uTJqRgw8uVctx6MwzqUCq/RVTCn1PWkF/h/Gu21bSbfhYYHwNa0VykkYdfdPPIxXBR3n3gYkxzIdgfd+Nb3DeLhzpmwrYyAD3WGaa0OhDhuRyPOooiCcHTk53NV0mSQ5Gz45CiW/aNIrScl/FjGf3qbWRYa2Vprh0b+KhAyevhU+FQ6LZg3j4Y60RMuT3cDG2eZokC5VtyMEGsalre6a6VTpbwzVaMvK5FuobxY+6P3q3cW8c2zk6Ad1HWiKBHHgAKoG2OlXSbYz2hWZhKAz6skrtW0O6MCs/BLBnOT4DkK0M6sUU0mSrAc8bVWjtpm0POwXG+hPHzNWuVMzbVNBEdagzqpx1NMX25/CspuIRPfMsUnaY2IVScfEUo0y33Eh/pNZDMRWqf+iSHqVrKlGMYOa5eTtvHpDV48vStjhuBY7csmsYpqGQwz4ZxWvY5XhmSN8MaYdmSDS6Jkc7g7HHTeo8QmjWQOzKsYUjUxwM55VXCy3DiNASfXYeprI41Zym4mt9TSKqq2D6ncD4c61bEXzcLqG2R/MpyKfUGyQ6Z8DkfpXOLbaP4buhz+BiKmZrqEH7zXtjDD9q5e0b9XWW15kR9o39JrUG67bg1zvBI5ry3SWSJIow3MHOut+VuygdlHuKSPgK6MOfuLGRG2AYeVVHgYZDKw9RRpvaEQ3Dx3NsAFYrqVsZ88GrMPF+HzqPvgh8JFx9a4fxz46+1jIa0RwcoM+PI0yC4tZA1vPIpHRjqH1re0W826hXUjZ42zQ5OHjco+/gwxWvXKdM7n1RTjN2hPaQxPtzXK/vUm48mkB0liJ55GofMVN7GUc46qzWzAd5SB6Vr3y+pqLUPFnYAR3MTjoDsaa5EF8AbiAM4OQ8Z7wrLe0VveUEVBYXhOYZZEPk2R8jVmcT1D4lwZGBltiJCd9Ld1v71t+y0bx8JSNlKnU2QefOsnt7pV37OQeDDFWrTjBt2w0LoOugaga177ierp9JHXNSrJh49AxwzJn1wflV2O/t3YqWKsOYIrcsZ0MWIO60g4O3I06SRye46t6GnZRiqIRRrFnqTzNUfaFc8NLYzp1H6Vf0t0Oar8Yt5LjhEkcS5dgwHlkVm9LHmnDY+04jbpjBLivRrfhcCyGeSNTIfpXG8N4Vd2nFrYzRkIG3IORXoR3Fay1ak4JFAKgcs1597YZ+3SsRzkP516DGw7RQTvmuB9tVkj4icghc7HGxqT8ovysvhI+6u28I/3qhAuqZF8WFaXDP+r79zjZcfQ1RsgDdwgZB1iuv7Y/Tf49Ge2giRThxgkVpyRSS8CaV8HQpXIXG2cdKDexGa4tkbO8yiui4hCicHuo0UKujGAMdRXDi4ty8vMr3abTyAFSCFLNZsfixnzpcRGLxx4ftVq6XTwG0HVmJ+prv8jN7Q4dNPLcxxdo2CwyCc7ZrqJII14NpKje4cgegxXMcBXVxSMeY/Ouqkt7sW8kaMJI8lghTOMnmCN64+XitYq1/eXtjPLhlkhQgBJEDDl8/rVReMWU2BPw+IHqYXKfQ5rU43G0liLh49DOQCvnXFXR+/YA7Cnj/twuXEdRHccMmXDSSQH+uPUvzFRueFWzxmWGa3kH80UgDD4VzZPZwo4yCfOiW0skrhDgnONxWrhrlNteC+vOFSIq3DiNjyddQ+taX+NXQnJjWG4j0jdDoJPU+FU34ajcGE+ttQnKBemMVdvJnty6zQ27RRhVBMZB5DqKz7Gh049GzKLm2mTHUANir0PFrCbGi6jB8H7p+tYCXdtJzhkA8YZA/0ODRza2MyjTdRg/yzoUPzO1N01HQSPqQnQWTxXcVWUHbShrEXhlxGTJatIo/mt5Aw+hzUmuOKRDVJeE6RsJU3+ZGabTTpIhqHh5VIx9c71zI4zxKFQWijlXxQ1dt/aG0kX/M9rbv11xkr8xn8qppp3qTNaukRGWGMnpXMtBxSD3XkIHowrooOIWk2OyuoXz01gfQ71a0KO8UwPHFNU2y+Gi4Ul7mJe1Yc0U7+RrRZg6YYEeooqqucg1JkDedXSKqW6Bc/lVO/FvKBBPFHKudWGJB8sYrTaPSncX1xWFxLgtxNMZkfvHwJUinQy7q1t7eXERu4RncqwkQfA/rW3NwG2ljBDDIHMAAmqljwu+SfTJKWjG7asHVW8EdVwBmm9jn4uA3Mb5t7h1x0DEVJbLisc+Mh89ZF6eorokVgM1GWYouSMYHM00bc/dhorp2ZJNsKTGc7gDpVc3SNJqaXMZ5kodQP+/Ki3fCe3lluba5dZHJYjX3SaDweCeW9mtbzki5yBjJyPh1pwqyrW8hxHdK22ckj5bYNTPaArqRJcjoMn8qHc+z8cjlw5HhkVWHBbuBddvMykfyuRU3B10d5GBvq8cYqrc8YSJtLaUHTJ3+VAseHy3jsHvJEiUcl2J+NacXAuHxqQIQzH8THJqbuuF4+s1+JQPGIpnUGRSo33325VUFuBAiuu+MEVtcP4bbxMXeFDIpxkjwqxdWccjE4wT1FZ1bNrvTmTbOi/cSFB/KdxUkuewBMitDJ/Mu6n/fnWnNaPGMkZHiKrOmdiK1qxNjQX7AAuA6/zJV2G8hm9yQEjmOorBe1KNqt2MZ645fKoXM8cQQTLJrG+tBt61fZNOkcBhmko0pisa24g5RWjcTJ1yd6vQcQhlbRq0sfwnY1qWVNLDrqyBzoMkTYHnsatLg00qllGnnTQxL/AIJFcFWjLQyAbMp5VYhjms7Aq79q6ZbJ61oAnIVqTpjappduem4hDcy4+0djMRgo47p+exq3b8NhFmkjqO1yDlRgc/CrdzwmxvGDPFpk04LLtmnSyFlatBASxwSuT16VNAV6VWAqoDSZB06c7cs4rKa6glcQz2+uIgaJF3/OleTrqUXsLpIp2dM5H6itCwhjk4Z3nErDVuefMkVlVcRLLZsszu8akFVl30+G9Y91w20eNly8Eg5Ow1Rn4jlW1xB1gt3g7RY3lA0ueQIPI1SRr2BQHEUiDYjGBnyPyrUthrbn7jht3bxGUx64R/2kZ1L86p5wdq7Z7OFeH3bomjXAxKg4BONq4cEYO1dsMvZizSRIO43HmK9C9mDq4DanwBH/AMjXnY5Hfau/9jpNXA0X+V2H1zTLojoIRnPUHY1jyR9nI0Z/CcVrREhqBe22uUup3PMVysajL7PQ2uJjG3ivX18avWN05cJKFGTnKjmarvGyHBGDVu1jCxq5HeO+akin4vHkxSeGVNcVxy5kgvoXi7rKNQYdd+RFd/fJrtT1wQa8/wDaVMTQHHNSPrTGf2L00Lm4iW2iu3jyMagccsj/AHvQbuFJbFjajKyKGUDxLA1TvxngkLdRpH0qXCJiOFSqxOIy2MdBgH96evGyXnTuostYRN+LSPyrMf3jVrhk2v2dt5DzMK7/AEqoTilFu0H3Z9a0bckoKzrIgqw860YPd+NX4gbAgmo9KlISGaoZ2zQV5oVnlUNuEOrHnWZ7QDMCKObtp+Fbsa5QH+bes7i9vrkgyNhqPx2rnlOG8e2Gx7A2sQ/Gx1DywaVvMReTxYwAocA+JzSu1Zb6NwuVDqnzOP3pKunirjxhU/U1nHpbR4LmO4ti0hCjJRvDPlUri3M0WkZ7rq3yNZcIZOGXiDYiST8qu3ty0Nssyk7Mpx0OT1rf1Abi3IvoZApwUKk528aDBGU4hdKcblDsfI1ovOFlWIrs2dJ86crGZhJ+I4V8DwpsYSDVwVx/KGH/AMs1K5BItX8XX6itE2BWCeLchixXlnBqpLC7Wdq2MBTGTk+WP1rW0bfAOIKoFnIRk5MWTz8RV69t9GWQYXw8K5CctFdWrodLLLsflXYSXyT8KFydtgGHgc71NcH1nmM5yNvzqvDbjh9wZ4ARqwHHMECrynV50zgEYO9SdC6rrIgkQ5U/SqF6o7Q42OBTW832aTDbxnmP1qV4R2uV3BAIPlS3g0haqWtrxQB/DBq5aD/NQjGSYF2+FVbE92784j+tXLRsXtuf/AH5mp+lc/dWIjvLtSuPvmK+Wd/1oJlvIABq7ROobn866biln2kzumO9gn5Y/SsWWF0YowPxrTIlnxqB5FWbMOOYbl862+HtCZGuYFjOcbrjf5Vya2vaTFAO8dsV0vB4ltrZo12APzNanaNO4nbs2fYsAcA9T4VnDisaNiZTCeWJNh8+VR4vepawhslmVhlF51Qt+KWl0GTWpY80fYn963crvhmRuzXUEMIleVQp5AbmqM/G4QumBSW8ccqqx2kWnNrI0IPRTlfkdqH9jZT97ahxjIeE6fmpP5GnvT1iBa6vHHaM5XO58Ksw8M1PkguvmwrNueKf4POISj94awFTmD6najL7SyXEZS1sHWUqSHdhpHnirJtK20t4Ldc4VRQ5LtiqC0QN2g2boN+tCgnt+IRGeNtTbalb8Jx4VYjhDMqvIqA8gDvVAjZOWWWd2kboOQB9KtxRH8ZCj61bEYCBVOfI75+NAClCQGJHRD0oWihAikA4YjmNzUBOYyqSEamOAB1qIlwSjd3HLPWozCNlxJhQeTHnn1qIM6pJ7yqRywRWdxO0Q27gJgiJwDnfof0q7rEekciTjvdaHesGgc88Rvn5VL0s7cfIg7dAMqFGRXU8OYXMAkBYAkEjG2a5uTeZRjZQfjXT8PQRWMaDbB3x41yjpRzo7d1CgHxAoFwvdO+npkDJpXc3YNI4TVuBTwXEU8ZI2PUNzrpGL2zgv2ZwM4br/V6CgmaSInS/dP4TV27JSFiYiyH3iea+dY7kDcZ8yapGpDJJGyywLqU7PGG+tHvILfiNqyyDIxsuSMHzrJtppNeI9jjnVlriVpQ8TrrAwQeX96SppynEuFXNlKO0GEf3ST+dUlcqwVhgdRXoktrHe2oS8iI6gA5IPitYfHOA6DA1tAgjYaSS26nxJrUzlujX1W4VczXLFYgAoAGwxiustZk7ASSN3gMMWPIisHglhFaGQLMzy8n8B6fWuhseGQgmZ9UjOdWluQPpXDyXWWo6YzhYgf7QCVVlVRs3LV6Ua2GEf1FEPdUnyqNv7retXHf1Kk50gnnvQ2V2B1HHgKK5AGetBbLNnpWrUUoLKaWNDevnA91NhnxJ61op5fOkoyBTTTLChJ+Ap1A5ODz2oUkoHXA8aDFMbgFU7xB3PQVaigCsGY6n8T09Kigi2MwPa5VD+EHc+tY1nw/TxGdWGIwzMoQkaeQHKulOAKGyIuWC4LczSwlZ00xiBXSSjDBI3xVdypJBGDVuUBzjGxqrMuFGQcjYHntXPKfWpVZx4Vs2KauGhM4yCMisoAHyrUtJAtqgzjANMYWrUESQxhEGBWbckHis23KFPzao3XFhFPGBt3TgZ5nw/wB+NAEskt/PI6acxoB58/3qe0vCTs09vBIcugJz4b1Xfh0Em41L8atP40w23FY1K1to2Eax2qgYCjl5VO8kX7BMykEaG3+FDQMeGEIAWPLPrQII5JOEzRvJ32ZwHxy38PhWvmhzPtbarHKJVGznf1rmpLgwnGog9AK7H2kheTguuRsyI65OOdcFc5MzZ5108Mli52xZh4pNG+VJQ+KnB+lbFr7S3qYBk1jwcZrmKsWrntAtdsvHNcOcyu+XqXDrg3PDoriQKryZyByos6qsTMxwoGTQOEBRwa0B/EmfrUOLF1s9MZ97Y157xGvrHl4nBCV+02gkRixDxnSwGfrREuOET47O6khJ6SpsPj/eqVxFHPwwFEYSxag2rqMk1zEztC2UYjI5CphjM+GsuHcJYPMmuB4p08UYUCW0aEnXEyeZG1ckLmeCGKdXwzE7g4PzFb/s5xu/uL6CF52aJpArBsHI9at8WptJktPbK47wBHmNqELZoj9y7xjwVtvkdq6SW3hLtqXulug5UGThqndGwPOuer8NsTt7yIbOsgHRlwfmK0OE8Ta6uBBIzRsBn3shvIdaaeykhBfKkVRmte1J+67Q4z3VyRVmVl5NSur1DJqXaMNlb4VxkU9zCxEdzKuOhbOPnRX4vfBQjmOTG+c6D8+XWusylZuNdLPbpcSpIwxIpByOvrVg5rmrXjrYHaLKB/Me8PpWpbcWgn2SVHbwBwflSWFlW4yWnBNcf7dSdrcQBN8ZBxXTDicC3QBDAgZ5Vnz8Ms7+QNNPuSdyMEelTG6y2t6cnZDTwK/c/wAwX8qpcLGriVuMfjFdVfezslvZzQ2sglidtfnjbp8Kwbeze2vonAGzbEV19pqsadE5P+K2SZ5vnHpXR3qs/D5tIye7t8a5ezdp+MQM2Mx5P0rqhJ2tqygHd1H1rjbPVuTl5Zf73kvrir3Exp4Tw9fFc/7+dUb4Yvrgfyuw+taHHO7b2Cdezz9BXonxi/S9lYu14xGp5Z/Q16NDEsaYG5PM1wXsWuri4PPCk/T+9egZ2rGX5Hxme0KL/g77fjH615pcj/MSeOa9R45j/CTkZBb9K8tuCGnkPix/Or4/yq3oe7TRbW/mualwlS14OvL86nxXZLZOWE/QUT2ejaTiUajq36Grb/S1J26SIziw+zvbxyxh2dTqKsD9RVnjkYl4Y86qQJCNjzzV6yiMM8i6s7A46ClxzDcGIPMyD9a82PM26fXm87FZmVdsVZjvJooQyzNjwJz+dU7kf5mX/UaJMum0hPjXq1LI575XbfiDyPnsk1jqvdPzFdTZPcPDewzzSSRLCpAkOrBJ8TvXFcP3vEzyFdil0VM6m3d45QBqVgGGPKuPk1jdNY8xXmkFusQNlFKjKW1aijbHxFDF1w2fCt9ogPmBKv71oOiT8MDx5LxLhgRuBk9PlXHXf3DALzIqYTfDV45dC1naT7R3NpL4BiY2+tSHDr22j1Q/a4FP/dsSp+RrmoppHU97OPHei2/EZYHxG7RnxjYpW/Ss7a73V/EQFuwzDo40mtPh3HS2iG4glMg2LxSZz4bEfrWKl3dXhj1yM+4XDgHnRks0g4rN28UgjiUuVjbSdhU2adCnHLPUytOUKnB7SMj6jIq9Bew3O0Mscnkjgn5Vy4fhzDCXE0IP4Z4sj5rT/wCGJd/wPs9wef3Moz8jvTZp1jMqnddJ8xilq8DtXJyR8Qsoyonu4R0V8sv6iqsPFeJxsNDJKBzA/tViadxqwNzQLqI3EejOB1rmY/alozpubd1P9JB/atKz9prB2+8kMef5lIq6RCXg8isTHgeakqav2VqYlAeRpJPFulWoLy2uh9xMkn+lgaINIPQGp6w2gynTupxQ9KkY5Udmbwz6U2oHYrTQs20KwE6Ngd96tpyqup6UdDkimlLGJT50z86d/fFNJjAqCBqvLaxydNJ8RVilWkZM1nImSO8viKHbWyTzGORQdSkDPQ1s1nQZF92nJQ/50shtkSWQ3AUpIu2V2NBZLiMYdBOnyYV0V5aF5Wkjxg74rPkiYbEEGufrpravb33SGTvf93Jzq5FxOMuI5sxM3LPI/GqctqkwIdAT41XMNzD/AA3Eqj8D8/gasthqOjUqSDzp3Go1z8ErZYwGSGRdyhGQfhyq5FxGaEf5yEqM41JuPUjpWt7TTQXkfGnBD46EdajBLDN3onVh5GiMuG8jVQKaCGbaZVceBGaHNHEsIijwmrOKsYUHflQ5wg0nmOlKOfvkurGPE0ImTHT/AHvV/wBn44uxkHZsoY6tJGAM1pFldcHDUyjszhFAHPAFZmOl2572g4gLO2W2gcGVwVbbbTyIrlEti0TMnMEAj1rsuJ8LuXuDcWiqzjfBAP51lyp2sTNLa9hJkBscts7/AFrUy9TW2D9kYMysRkD9K6/2f4rZm1jgjU24Tu4bkT6/vXN3o+zy+/nUvMVf9mY0mguI5AGGQa1bubNO5ikB3zU5cnDDliuetuGXDziG3vJYYtzseVa9vZS2gIkuZJgeWok4rnMtmhWAcYYZFTAGnA5U1L0rQsupeAr4iuB9qUI7E/1MPyr0CLdF9K4v2zi0hDj8f5j+1SfkfGXP3vZ1G8MfmRUOC4a1uE8Qfqpoyd72ab+nP/2oHAd+2X0/WtfKn10/A3ab2Yt1U5KasjPgxpy2+DsfA1l+zRYWLhWwVlP5CrnE3kntjrixMmSkic/TxrF1tppWPvSfD9a1Lc90+tc37O3MsryRzEMQoOevOujgPOr8Q0g7xoEp0xMfKrEh75qpdnEJx1qXpVyEDs4/9IqF/B2sII5qc1K2OYoT/QP0q0d1Iqa3BxfGEMTwnTv9oTr51BlI4uPO3P0b+9aXtBObRI5ooElcKHOsZC46+tLh8ltxWEXMCgSaWR1/lbGfkcVJOFrDjGYeIL4Sv+VS4h3uB6//AA0b8quJYThL1zGcSSHT5grQL+Jk4CqspB+zpkeYAB/Kr9ELwY4hZN5uPpUY3YcWnUnu9mpGKldHMlhJzy/5rUeXGH84QfrV0bEs7xplmYrq7J2UeJG1GQw3EQPdEbhSmR19Kz7MZa+Xp2jflQ0kK8DjcYJAH/2xUuOuiVantTLGhQZZJFblnrVrhEgE62lwuuGcEgY2DDz9PyqvcXJtE1gjSGAI/myaftliCpnEoyUPgR4VJbGnSrYxww6UyVI7ueYqjKhViCMGtK1m+0Wccp/EMkeBqFxEJV/qHKta30wypEBG4qndl441ZNzHy816j9a0HG+OooMq6kI6isqjwuVZ1l0HZ4iPTNX7VWF5aa1/7LScdCD/AHrG4Iqw8XmSNtStFqPhnI5V0UZCyK2OtX1Ni3mRPgcsCqjIr7OoI86u3Y+81dcCqpODWmVRLWJLkuvPHKom6NoHbSrqOYJI+OasnGs5HSueuuIyx3Mg7HtIs7Ec8VBRiv5Lq+04CwksdPXy3phZhrw+HPlWnYLw+9nDoqrMB7uCp/vVmThYDaomxvyatbGfG1zAhEUvdB907irtpxpmlEc8TKzELldxQ5beVAQVPqOVG4bbAHtmG/JQayL/ABeyt7tIe0UhlBAYdNqrQW3ZRlbdYz0cSZGoeo5UfjsrpaxlDhi4GfgayJOLyWkka9n2iOgY74YHJ2rpzpn6MwW1YECS0cbDX3kPkSOnrV63sjPa9r2rdop1KM5T4GhWPE7S6fs2l06h7sm1OI4Tra3LwHmGjOMjxI5Gs7/ar1pfsncmbIO4I3zWisiuAw69awyJQqPJGkoP44zobfxB2NDld4JmhZ8H3hvg1ZUsbc3aqCY1VgN9+fpVY3KEiNw8ZfcFxjFV4eIvHpX+IuObnB+dXY5YbyPdcnkVb9KrKtPcSW5ITvBu8pPLNSlmXspZeoRlYeBxQrqzl0YEjyFMlcjPwrOklP2eZdO7AA1MuGsQeyZmeTAwuAfjn9q6a0T/ACw/1VjMuOEKRzMxz8q17Zi9uuNhqrnHSgcVJCOQ34h+RrHM+qUBXy3PHT4VtcRiLI+lS3eGQKyrixljC4jODyHP4VuMVYhv1QBJ0Z06uDnFCuYxHMHVNSHcEbgj1qnDlpREUZW5Y659KvxRz2RWOV1KNnuHf/ZrSaVyRhdsEHZlOGq9wqzR4BKoJkyQWb8PkBVcxGY4SPC53bmPnV60W6ju2WCENFIu5JwFPjWMqsi25igjLO2CN9R502k3sTrNCRC67AnSTRVskVllm+8lzkE8h6CiTscgLv5+FScXa3pk2fDVs3kKkhWI0l8Hbw2rZt3VIE6nHKqzFUUu7b9WNWbbQ8QZRz33FW2b2f4m4MiknYAcqVv7h9amT3Gz4VGD3D/qqy7CkGagMU88qxjveGaypbuW6m7K0XWRzY+6vqazaLlzfx20eScsdgBuT6VhcRmvBcI11EPs8oxo7TDeRNblnYJAe0djLMecj/oKNNZRXMqPIM6KapuG4dbNbxHWxYuQcE5xtirRbBFM21RG9a0hyfCmlOQBnpUgPGhSk/SgrED40CRc8yceVWDz3oLI5bZxp8Cv96zVjNFyvbGMSxlwcFM7irVqZNLl9hnu4IIFZd3bB55Nag7nG1aXAuHKNUkrOy7aUY5A8644586bs4Z1ylsOKhZZGaFxrKkD3vAetaENs1q86CQyjWMMeYGBtWfxJz9tklVe5GwUnOAN+vlyqxFeF3lVEy2oZGfIfpWdxzna0zHUakNxsd6Eclj18acD1rTbXgH+RQf750lRlhwefeYgU9v/ANDi+FBZnuJCYXHZge8OprQyfaFS3BZcD8ak15zd7XD+Rr1S6j7SzKNuWdQf/cK8tv0KX06nmrkVvwd6XPpWo9kuu6jXxNANX+BjVxe2BGRrH516M+Ma549u/wCCxXiWyJPIvYqo7MYw1X5rczSKSRoHSo2k3aBgVAIq1s3l6V5MdWN3tnXcSmGfCgARODtz2rze/AWVR5V6e6amniHJ4z8zXm/GLeSO8ZWUjTtv61rxcZLl+Id1gcPtR45NaHs47QSJcIutopM6M4ztis+92tbRf6M/lXQex8aC2kmYDIfmelb8l1gzj22LnisrTBIo+ykVGd0fcbKTiqkftSCQtzbYI6xt+9OsUrXhuI1EiOCpztsQR+tc7xi2e1MiMN8Ag1ywst03Zw7KDjfD7kBGnCE/hlGKpXkjC8mSFuyeOIspjbpkb1xdm7EtqJIA5Gu5jVIr6KVYtSNCISy77AgcvhWs5pnHllHjtzG4W47K5XHOaME/Mb073/C7tfvrWWA8iYX1A/A1W4jadhcyRnOFA5+GM1z8tzICNOlfQVfHPZcuHXW1vZSd21v4ck7JKDG31ok/DLhN5LUyL0dAHHzFcfDeNkCQ/HFa1jc3CSL2EzoSdijEVMsNEu2gI2U5jd0Prn6GnWa5RstolXnuNJroOJ2PaXTOGwTjO3lWfJZyIN0z5iuW7F4Bj4oiH7yOWMdCu4HyorxWXEfvYJozMDkYOCT5igGDr1oT2ysMlAfhWp5E0oxx3cPFpUjylwcsqaQfr6V3NiUECLK4V+ZB8a4NO3HFQ0ErIyr73PHlvWunEb1Nn7OUeYwf1rplZwzJVjifsik8kklrcLlyW0yDx86xeP8ADLjtowyECNAo3raXi6ADtYpoj/MneH03qyLu3uo9H2iKUfyvjNWZfYaYfsZbPFxOQuCMRnmPMV2vQ1i2NktreNNGW0sNOM5xv41rvIAm2+ab3ygPFcPwlgN9/wBa8oJy3qa9de2F1YtFr06lIz4GuIv/AGVu7RgwiEqKwy0f7VcLrdKx+MjF1GueSCtH2Ph7XiAwcMuWz8Kq8atmPEJDghV7oJGxrY9h4dNxM53IXGflVv4aPrrUi06nY7kYNZ/GznhqDGxk/StKZgI8dTyqlxcBeDM3VQW+VccuOI3j+3mDnU7N4nNXOIqUgtV5YjH7/rVIDNafHcCaBP5Yx+36V6r3I5q/CkL3qKOpA+tegcOtEEQMyZO+xrivZqPtOKxKer/lXoiRFRzzXDyTeazpGaGOPh90EUAdk3L0rzTiylbzTzwor0q6kzaTpjBK4+ZrzXixDcRkxyGBv6Vvx/kXoO2A7CZm5gbVVB3HjVmMFbKRvE4oEY1SIPE11n1l0fDSsKRTODoEoJwMnAraX7PeX9xJFOrGVCArAqwyRtg1R4VavJBEgUnJ542510J4bCjo6rlgOprx7tt069OK42nZzroyvd3xWUty+oZwfAkV0ftXEYppj4qv1rlFzqX1r0eObx5YyvLYh41e2w0rczKPAPkfI1YTjhkINzb21xnq8WlvmKxbraQL5VKzGp9PPetXGa2S86dLFb2PE7e4ljtZIJIgpOJNSnJ9KjFYWhiJmmjh0tpHaqcHbxFWeDmFLG7i7WNZpWXCMwBIFNcQmThbsy4Il3+AH71wuTUhl4IpUSW4imxyaCUE1WvVv7dgVubhD4S52+dYrTPC+dufPkfpVmDjt5GMR3EwHgx1j5GtzG9pWjb8Y4nGdxHOPE7H6VcX2ilTBltJAT4d79qoR8eWU/5i0tJvMoUb5inkv7N1Bit54m8FlDr8iKVHehcijRZAxQVPKrKDFVCk/DTOO7UpBlaYqQuayodKkaVaQ1AaNYojj+YNk+tHodx/AfrtVQQnNRZFYYYAjzpI2pQR1FJm2250VVlsVYZjbHkapSWzpkMMedaqZ+FORjnuDWdDnpYnAKnceIqsbW6t51CTHTJHrCscg1u30UaadIxnNRkg7Sygdd2j2+FZ0u2HrKSDtUMLctaHY1oJxGaMDWvax9HXnTuFxhgMVUltSh125KeQ5U3YvbYjuop17jgnw5GpmMOg8qwDK5BE8Rxz1Jtg1YtrybQTG/agfhJ71Xe001uzVQMU5PLPSqcfFYCoSbMb+DfvVgSJIAUII8qosjPvLVPiqCWzbIGQRRhIyYB5UruJjbvjqKI5xrKGa0KSoGxyPUfGp+znDkinuArnSQpGfjRGxCDnPwq5wlsXJA5FT+YqS/GmvbxCHkck9aLKSQKip3FTm3jHrTpAaVLNKqLcR+7Fcx7bx/5GOTH4/wB66WD3BWT7V27T8FfSpYo4bAFPo5OxGv2fuV8Cw/I1V4B/HkHiB+daHCUzwS9UDdWb6p/as3gZxeuP6P1Fb+VPrW9m/wCFcL4S/pW0RnmKzPZeNXmv1OxWQfrWxNH2ZGetYyU1lEkdyzqoBK4zWpBtqrOtf4w9K0rcZc+lSTgDMiSHUrAg9QarXjDswPE1mx2bWtxcCJ2T7wnHT5VKaUyIYrlcA8nTp5+RrHs1ptWhzbxHyI+oq6OVZfC9SWECSSrI41DUDzGTg1qCtxK5/wBqY2/wPt42ZXjxuPDlXNext28HFHgG/bxnSD/MASPpmu04vEJuB3MZ/lP0NcH7N/d+0ll46yp/9pFax6qCtxKfhvFBM8xlEm0yZ6dRj8q6DiMMdzweNzKqRPGR2jcgM7Guc9roOx47OAMBgGHyFbEUfb+xVpJIrOkJYsoONgTSzU2u+UHt0uLa2a3lWRIpFOR1A2NV2240nnAf/tWfwG7KcSNsrsYptl1c8jl8elaN3fW1vxFQ8LM4GhpM+6OeAOtSyykBsx/mr5f/ABP3quv/APLp25A//etb7NEJHmhbImAbnz86y4kb/A5QVI2fGR55psT4uP8AJTHwYH61C/1C6thk47Vhj5UTine4XITzKqfqKhe7z2j+NwPrikVuezV9qmls3H4e1X8iPyrccDNcPaXH2PjtrLnZUIb0yc12xPMeFScJQLiDV315jnWfICDkbelaxPdPpWW2ehqUgNnCsd20urG2lUA5Zxk/StGOTWeXI4rNePWw3KsDkEHBo9kZop1QspjJ543+lSUaVzK2x0krjGQM0AEOuV3FZdvxO5HDmumjkWNQXL6gQQCdvEUKw4ndSLqlRZAcEHOGweWcVrrtNbadwH7JggyxGKxZECyMr5DeYrXjuY5JAFfB/lfun9jRJ4kfaRMnzFTtelHhtkkKGTA1P9BV8ggc6iu2P0qWT61ULSRnIqDEIucbDfAourcVR4vM0VowQ4kbkR0qjP4xdXEMRZG7RWk1AOudHXnWVblruHUwAKd0fnVi34xOrabmISr4rsflyrWto7K4XVDFpVsE93Sc1rqDFe3Gn3aHZT3UAIikJXfuNuK6Cfh2VzGwPkazEtJbdvvEwCTuOVZ2q7wviL3F7GlxCWYtlSvJf2p/aq5FpfWsyohco694Zzyq1wy2WFlZlw7kfAVke3Th57RBzCsfnj9q1h2zkZ7uKa2WeKbs3Q7Rc9R/aojiV3Cge4t2CHkyjANZXD7nsVWWS3SYK2MHaumHFrK/txBN92rDBVxjHoeVWzSLVjx+CVAskgK8t9iP3o8iR3LP7p0qTkcyMbZrk+IWQtZghwQRlXHWtj2U1SPcRs5IKhVBPLINZvSztcc/8HX/AM4/lWzalVt10771jOCODZYFcTHOem1bNrpjgUMRkkkCsRuh3k/2dmdgSuQDj0oYLz6ZEconPJ/arNwvbqQ0YbvZAb8/OkoWPvO2cDnW/bTGtnjiDOSqBTjGojvEeFSltYbjELju8zjmBmopLJcd23XbrIRsP3o8dslvqk1FpGGGdutZxy3Vs4CvVSG3SCNNKA7AU9gdKN8KHLJ2rAJg46nlU7VNDOM5J8a1ld3cJOByS/oKq3TTq0fYR9plsMM4wMc6uBcCmA721YvKwCK0w4kmPaMOQ/CvoP1qyppwKZ3WNSzHAFak4TfJPjQd98U9ucxn1rKN2rM7au9g43qxw6Z5bTLHfUaS8gt0RLdJCM7qckA4+dEt4EhjWNFCqOg5VIKB3juRypZqonzpxtURtSz3hVDnenHhURvT8ufOoH6b86DN73woyY05NBmIL+G1AEY1Y/OmMSsclBn1p8c+efWpZG25OKiqzlSTkD0xVuw3VvUCqMhyx9au8N/hP/q/Suf1XPvA0zXjaQA7Mo397wz86BwWIjt2k2ywKg8wMCrF63bAPZy6n1HI5bggfrVO2e40TGckhWK6s5046elcuoxvVazKq50DGTk460xJFPDpMSjOQBzp3WuknDe2xbjNrDnwFQ7fMnY24zg4LeFEhGLaLyUflQ3khsreS4lKxoN2NagTQrKGUnbVnbxBry/2ktvs3H72MHI7TV89/wBa9UhYMmrxOa4b2q4HeHic94kRkikIYMu+NhzreHF2XmOPIrS9nFDcatwdu9VaSArzFWuELonaXONOBn1rrnf61nGcu9hljjkYGRD6Der4kjLAhlzjGxrKtrEjSyS5UKMo6g1F4ZVkcmEhBuOzOQPhXlxmo6W7rWjuEgJMo0ncZI25+NTlNpfRlJ4YpkI54BrDTiLIcB+exEm350VLm2PvxaGP4k7p+lNppW4l7J2skZe3dzpGy53A8vGo+z3DBHZTQPlk7Q97l0FacUhOOzvM4/DIufrVm3aRS4eKMZOS0bc9ueMVbfaap0BLCYVjWNcxoMZHSuW9swO1Qj/u0H512kmChB3FU+I8H4fxRF1HEqjAySBUxnrluLvhwHA4DPdFAMn8q7m2sUs4yEckHodgKzbPgT8L4oWAzH2ZOrOR061rlmkUax3ccxyzWfLlvJcZww/aCMC7lOeSD/6iuJc6mJrtvaxU7Vljcau7qAPIY3rigM7gV3/+ecW1nyI4rb4UNEEUmksEIYgf6v7VjkeVb/B0DWhwdtOPqa15rrFnDt0F3xe4VJb60c6JOz0xyjIHvA/lQIvatHOm7s18MxHB+VNbWlw0BtpU+6YDSx5jGcevM1znE4+yZlwQ6sV+Rrjjfa6bvE27KLiHCbvGLgI38sgxU+I2628KqoAJOcg56Vwtjl2AYnnjeu+413EQ8xg4+AqZ4yEYPDbZ7niE+nB0rk5q/NatGBrQgeOKzfZriAF2wlDGS4YKMLyIz511h5451c8UlYBQHYGhSQI38RFYeYzW9JZwyEkoAfLaqsnDkOcMRXP1q7YqB4Dm3nkjHgDlfkdqtJxa8Q4IikHmCKcQWqXMkdxM6oseosozpOQN/nUl4dHcb2V7BP8A06tLfKrLkvCacXGoGeCWL+pDqA+W/wBKtwcUiZsR3ikn8MmxrPksLqJfvYHA8QMj6VWeNGBDKGHgRV99dp6tq7t47vvSRgNj30O59R1oPCLOSxu5T3SjgAEetZUcbQ/wJZI/JWOPkdqsJf30eMNHIPBxj6ite0qarpbhcoD4UG/tJLvh0kUa5ZoWUDzNZicaOnFxBInmhDL+/wBKPHxm3fAjuwp6K+3504t2cxxFxwe4tJlWaKSPvAd4bfOlx2Nv8SZRvoAWu/N1JKhSWNJV6jn9Kzb7h1neAvGojkO5Dg4z+ldJlztnTm/ZSNv8UTAOVBb6V30ch7EMdzXOcCsWsuKkmLSCh35jp1rp2TKnapebsBAWSOUtyOOdeZcS73Ebg/1GvTezZrV1XOTnl6V5re2z/apmOxLk4Ox508V55XLo8kSpwZHx3neqlsMzp61ocQjZOF2iYO41VTshm5QfCukv9az9eg8HiaPh9uTtgbg1q5U9d6hbxhbeNcclAqXYhnXG29ccZqLbtxntq/8AmZAP5gPkBXLQgtPGviwrp/bZOyuQP521Z+dYHDY+1vo1PLc/SuuHGGy9h3v/AEph4YqxwiPVcp1736VVu/8ApUvgGIrZ9lIkk4hGHGVwx3q5/gk7bHD+HR3VxIpjU7ZJIrYt+DpFbvGW7hBbQOWfH6VdghihB7JAueeKJI+m3mbwjb8q4THU5auW3lfEe7PpA2FBt+8+ByxVjiu16w8BioWYy0jfyrXpn4s3tXdjrODyNX7PDBWxk5rO5mtjg0PaNjmMVnycYrj29JXPZ7nIxsRUopCmSTqB5EmsaFLvhsMandQoHip/ar0Ed7fL2mpLeI8j7zGudppoPKxAOr4Y2p3mUKCTgHbntmqk/Ck7LUjSPOCCHZjn08qPBw6FArsuuUb6nOSD5VN04EBzT0xBV/KlW0MaZt1I8qkaWKqAWzaoEPXGKJseexqEI0KR4Mfzp2I51FTC4NOVBG9D1NnIpw+TVQC4hMk6DGwG5otrtG6491iKk5ORioQ7STDzB+lFDns45STjBPhVaSykRe73gPCtLNKmoMTs9JNV5bON21KNDdCu1dC8UcnvKDVSWxPOM58jWbiu2C8MsSvrxKuNjjfzoNjNAXKwzuknMhth8q1p0aIgMpHrSveGw6LeZEADpg+vOsKkvEjH3ZkyP5gMg1ae8intXMbhhg5xWJJazIcxSkj+Vt6pX932UkepGgZidTL1Fbl3wljQOlzzzmrXDcJdKmMbGuWPE5bdzHPhwpwHXqPGtzg/EYLu9jCMNRzsdjyp62G3T5GRRJf4dBxRDvGaAGMcqcinpUFi2/h/GqPFeIS8MKzFQ9udnU/vV2390+tZ/tKjtwa4ZDhk73LO3I1L/ixVtlsL+G5bhwCNNhmjIwQRkHH15VzFrw654fxEdsmUZSA45eNF9mA0kN9FnGhBKm+MEHn9aLYcSmkunsrhhJgHcnc4zyPXpV64Fr2ZOnifEk6agfqa271cqpqhwmK2F/PLCSHdQHQ8+fOtG8H3Y9aXpFa1yJ1rXtj3/hWPBtMnrWrbH72pOiq17FpuXb+cA/pVMrnpWveRiTSeRrPeJgcYqaXZrSJkkDqMA8zjnW0pzVFF0qAOQGKup7o9KutIBOuvh9wuM91/1rzrhqmH2ktf/wC4Xl5n+9ekYzDMP9Vedv3PaG2I6Sof/lWsT6v+3UYHEEkxuVA+lanAk7b2JdP6JB9TVH29TFxbv4qQRWl7Gd/2aZOffcVr4jgIpDBeRSKcFJAw+Brc9rUaCbQMFHdjgjkQf71iXqdncSDwY10vtwnegfoxyPiBVvcJ0qcDu3bh7xnvPCQEB8Dy/WiW3E5Y742l9gl+6DgADwHoapezgBmnU8tI/Osy7LrdONZyjEKSeW9Z9d5Vd8Omv7Vp7aWKFMkgBV+VAvYJAkDFCTFMmrHSiTyvccPhcSiISIC7Zxvjl86rcH4i7SGzn3I93Jzy5isYxqhzqP8AELfzRx9DXa8Lcz8OR256cH1FcrLBGZopZJkjKawqsd3JGBXQ+zgZYJYmbk4YfL+1D4unZT6VmHOd60roFI2x6VnMKlRHG+1XbaIKgkYd7p6VWt0DzAHlitIDOF5dM1cSuMsrq7K3MEFv2zR6tnchFXzXlmrfCLfs7NVYYPPb51atbGa3vL9VeMIWb77bODvg+HxoltAYYVUkk+Jq50hmjBUhgGFKOWaNdKPlf5H3FHK1EqCK5qRuU2LIYz16qaIkqNhge7452oJXBGN6gYl1ZUmNvFTirtF/kaocQildi6jUOWKKJ2UYkXJH4k2+lOkjSrqRS6g4JA3Hwq7RhR2pluRHpxk7+QrehhVcBQAuMCpJhm1ADPjRBjfaqEy4XY4qOkGPcZHgaLnoRTIB05UAZZAqal51ynHXclISe0RBkM6jUo/1Vv8AGXfSscLaW5kishb+WMFbiIOOWpefyrU72KFjFrtGP9Z5+gqz9mUjGNsVsWkVpdQEwx6AeYxpOaabh5U6kOR4Ut2aYrQN2ehXbQDsDyFanBo5YobwocMEBU+mTQnjABIOa0uDAN9oHQxkfQ1LVkO8zm3jSbMizHDluQI6j5itOKKUrAwUMucN5VnMuvhSNzxKf/rW1a/9FX1rEWq1wZbR+5rmDSju+ANW47J5iHujhc5EQO3xoyr9+xozNgYq6Q40xgKAAByAqteMpCK5xqOwqeSaBd2ouolQuUIYNqXmMVAF5FEnZQqZJOZQdPMnpVq2hkRSZWDO2+w2HkKJDDFbQhUGPE9TUia1Ihx1FJdqirALmgvewoD3gzg40A7j1rXEFrIVSzEBRzJrF4oZbqAvHKbeAc5DzfyFXLUm/Z3kOUQ4Cj3c1YeNHQxsAVIwR5VLydMGwe1MDyQ2wG2jtMbkYrV4X/0XGc949KFLai1i7NcadRIx4VY4epW2Hqak7Ks8tqQHjUttJ8ajnetIn4Usc6QO1LrVDDrSxT48afOKBjsMUGQfec8bUfmDVacEttUAwcsfKnAxmmUbnIwfWp6yMdwVFUpBgnFX+HbQN/qqg7ZY5q/w/a2J8zXOdrenPQJGbwdjg5Oc9c5/Tap2kMaWtxBcSp2hlJAHIqeRqtZRyzXLxwAMOXaA7A88+tNd8MmYyiZAumTQmvcnO4x/vxrE3J0wsNdQp3VblU47uOVSysCBzrIm4Zc2+SyOo8R3hQoGlickhZFPMDY1uVvTunmWOCME42Ax8Ky+N2p4pZi37Ro1DasgZyfOjw28hs0nuMg6QQhOcetGj9zJGM+NaALQSRJ3yM8sgEZ+tWtZbYnaoEY6bUhy8agzeI8GsuIamePRIf8AtE2Px8a5T/DLnh0rrLp0k7ODscV3pA5Y3qvc2MF0pWeFWz1xv861eZpOlOBldQ6SA7DcHlV6DJU6t6qpw6K3LaFIBGDg0OQmI4jZjt1OKxuwnPa9LAkiaWRWHgRms+XhkYJMQaI/0nb5cqScRkjQGYZ/WjrxOAgGTKgnG9X2lFIWF0mCsqS/6hpPzFSLXkOfuWI8t/y/ataOSKUBkYHrRAoq6lXbIj4mjoctkjY4bcfCraXsLj7wD41Keyjl9+NXOeoqjd8N0xs1u8iMNwpOoHy3qeptpC4t1AJk0KerNtQp5gwCRqWGQc8hXOSx8QR4hrH3kgBC7Y+ddBw2CVlbtwTICO8eo+FZvM4anFZHtBZYsuJXMir22pcEdFO2PrXFIF6kg16rx+wN7wueCMqryAbscDYg1wEvD5LVzHeIyDkCBkV18V9Zqs58spl8K6v2Sijks5da5IYD6b1zdxEiHuPkeIGK6X2Zcx2bFttUmx8dqea/1MJy6B8mWMDkTXE8dDG9m25ysfrXeQJ2k2CMYasXjnsxdT3Ek8TK6klsAcq5ePi7ay60wOB8Pe7VtABwd89K6GW3+yRLGrsVAzuc7/pVX2agmtGuI3XBBA35HnWpxUDCjHMHepld2k4ij7NwRzS3croHaOX7sk+7t0roMY5jFYvsqCLO5bG5mP5Vt9pkeHrW6yYj50C5bs4mfqBtVnOocqq3rdwRgElj0qXoYVrE1x9rIIJMJHPfOoVz14rRO5H4fEV1o4asd4Jg7BsDONqwfaWHsr6cA7FVb5is+O/206XpStfaC/tsdncygeGrI+RrTT2pZyBfWtvPt7xXS3zrl+gotwMMo5YFeq4xxmTsY+J8GuF3E9s3j760c2Qe37e1njuIs4yuxribRczKDyr0TgMP/AwQOcpP6V5/JhJdNy8bZrQunvIwoRiWRdLID6it5lHI1E20bj3R8K5+tXbBit+xz2TNF5I2B8uVEV72LJjmVx4SJ+orTNgrHusR6igS2U8eSAGXyNX+0OAoeLSR/wAa1OR1jOf2rVg4vZSqB24RvCTu/nWQY/FagYFYYIBB6GrPJU9Y6VZGjTKFSvOqdwbG9X/N2yseWSN/mKwTA0QIiZoweYQkflQxJdRt3Lgnydcj6YrUzlPVd4hwKC6VDayEhF0hCcYrCThxtr9FfUDqGzDB5itmK/nRcSW6t5o3P51IcUtHIW4RoyDkdqDgehrXtxwjpEIKjHKiRjMi1l21/HIq6WU5GdjVmO5VJNTE48BV2mnJ+3Ks91baVydBO3rWJwVD9rkJBGlDXoF7a8L4oAJdnUaVIOGFZq+zRtTO9tMJdcelQ2xzmrv+ul+uBkOqRz4k11PsZbK87OwzpTb4msu54NPDkOgyOY5Guj9joTHHMSMEALWsrLJGXRiIDkSKadS1nMF5lQPrRBULjIs5SOf7DNYvRO3lV+SbyXPPPWrFlGv2C4lPMbfSqdwQZ5Dnmxq/H3OByHbLt+oFdcvxkPrMrp/Zy2Zwxzpwo3xXMqupwo5k4ruvZ2EdiSQOYFY8/Ui4N3tmRwpGpDtg7ijJdlEVFTA6VVQEIFTUR0zuRVuBo+xBLA42xjcGs7NLIkOjOTTmQsvXcUIyhkIHMjrUVZtIB6U2JrKFGl9xUjJGAMNuTyqpMxBBxnzoEiGXQy7lTkCr7GmnilVbt3RRtmnjvIZto2ya1tBUUlpPDP6UilPEfvpF64B/OpU0gYGmo5GciineoFPCil0oUDf5p1PVQaMBVdsLfoerKRSg5XBz0pK/Q0tQbIqFEGpLkDekNxUXbTRVC/8AvrgRrzxijxw/aOHJGxxjkaksKNIZfxYxU7Q/dFfBiKzrasy4tpbaJ3ZS6qCe4Mk1yN39pvbjtWt5cEdwaDyr0YkCsjidrKrKbaAyb6gAQNPl6b1Z/XmJ25Gw4S90rmXuxgHSpG+c4/Sj8L4VJacbtZF3UPv8q1LYzWtqO2t3L5wQpB/Wj287GaJ1hyNYydQyKlyqyN6iEZjJ61EjIyKJjVHt4VBWJp9WfKomkK0LNvyNNeprtLheeYz+VNa82o7DOV8RioOK9m0ROMXcQA0tbnb5VgQ/cccTHSbHz2rouBd32mdP5oWH5VgXY7PjbE7YnH51qDb4PJo9o3jIYF4STnqcg5FdDdN9z8a5u1Oj2qtD/NEy/Rv2rpbpcwms/C9qUZHaLvjetSBsSA8/SsV1DKVI2O1NGLxHjjgYSEkKC/T41jemtbdHKQ8YI3oGKrx8PngKzT3bzPjGkbKPhVnmK3EqOd8VdjPcX0qkauQnMa+lEMnOUf1foK84vfu+LxHrrU//ACr0eP8AjSj0P0rznjI08SzyIb9auJW37e7Lat61a9g21cFkHhMfyFV/btc2No/XV+lT/wD2/bPDrlT0m/QVr4jlePRhOISjHU/nW/7Ypq4Tw+UdVX8qx/aVQOJyf6iK3/aFO09kbBxuVWP/AOtP0RgezC6rq5HURav/AJD96zOIjTxCcf1n861/ZEauKzxn8Vu4/Ks3i66eJT/6ia1PzPjYRQ/s+v8A5J+lc7azG3uoph+BgcV0dn3uAL/5T/ma5c9amH0y+NnjBRJWkJYSFu4cbYHSt/2IvGuVlik3aMDfxHSsHj28Mbf1n8hWj7AN/nLof0D86zJ/Xa3t19wuXbwrJk9448a1b1+z1H5VlGudVO0J+0D0NaCnvD1rOh2mBG1XhkEE1cSs+eyif2gnd4xJ2kauAeW236Vp6FKgYGMVCaFv8TGHYRvDyHPOaIi6FC5Jx1NVAZLVW3XY1VkhdOY+NaOaWx2NTQySMUjV+S3R/I+VVpLd05DI8qmlVingcVRupprSXtU1lR0U+v7/AErQOQagd+Yqb0Ki8RuUv9DosiOgbY7qeu4q/Fdxv3T3GPR9s/GgfZkVtSDBp2XKkMoIptV/8RB29acCs+NmiwI2yP5W3FGS8XUFlUxn+Ybr+9XaaVruCbtGZhqB3yKqJZC4k0nbxOK2XkVwCGDDxXcU6YwSAMnrQCSJU9wYHQCple7zqSrkH1pHqK0jCcadQ51f4GQZJRywn6GqLEFmwavcE/izHwT9DUaEUY4OP/O/Stu0XFqvrWIv/VG3/e//AKa3LT/oiVnEo+e+1OdudInvtTEZNaqGc7DHrSVSfSnK8z9KlqAXc1ZEMRjFVru4WIAFtIPM0O7vxH3Yxrc7BBzP7Vg8SgvJplF2Qp7rQohzpOd9Q8x1NLTTYVmuJmgiYooALPjmPI+NGmtYoLXskADzNpyRufGjcOhMNrH2pBk0gkj8qqcSnJu0K7qg5D60mOzbT7PskAjbSPAjIoYZgzakJA6qc/SqH26bOFfWMZGVyPmKJbcTi05lwCdsqc1Pab0uhbzMwHZ7kcwdj9aJaBlt1V1IYeNEhZZ0LruCeopLBiQlWZM/ynb5cqs7RImojOarcSuXtETSUZj0YYyPWqsPGkLaZ4JIz4jvD6U3DTYFLrVaLiFpLsk6Z8CcGrK4bkdqqHzTYJNS2zTPIEFNhEEUCYnVgLn41YzVeZgJN8UATsfE9acDI60jkknqfCl471BUZee9X7Mf5NunOqroCpwd6sR4Xh0meQViT8K5tMKxue5cpFhcNpGfEbZHnyovE+0zbyLcd1idXhnbFB4MEudQmb7yQnTjbyJ/34UeJJpIXE0I0RDu6X3+XPFZx60kUmvb2I9yUOPAikOL2xcG6tVVwff05H0okMRkmk126xgYwrkgMD4EVRnthJcdmyNAGGQHGfrWuZ2v3TojO/EVTsyBD4qcg0bvBuz07DYGhcP7Gy4ZBrZQMbE1UuuIwu7CHbfdvGpnlJE3pqNoXCs2DUCukjURWavEm09/D48RvUje5OScHwNZnklX2jTUYGc5obls7UOGTUoIIJPhUmYnZT8a6S/oTVv59qdwrr7ob1FQi7Qtg4I8aJhl5bCqKEtsADhcDyqt2A3B61tA+POhuiN+EetSyUZEdqYBmPIXw6UVJZVYABlHUhtvkauvE3ShiIrvpyT1p666AhxAdoYwVaRRnSdqOl0pbS6OhPIkZB+IoTRFxsM+QqnPBJqwGKdB1xTmCXFmU3tjgj3znHwrTtp41yjyqhbGkk8zXNGykmNxGs+Lte9EDsG25jPWtCKeK9jjXi1o0c0ZwJE238cVZ+0lbjSyhd9EgrOv4o7uExujR56gahQvshQf8P4jgnkjnn8DSa94lbD/ADVisq/zRn/nUVz99wUQksELx+Kb4+FX+F/ZoLGNpJNKHPM4+P0rQ+22l6VUExTKcqsgxv4VnOGW0ummVTmQHbcH0qZc9rK1bO4iuLdHkcFmUEErg8qsJJNGpMc4YDoTkVktwuaOKMQyMmFAI+FJIbxWCjSx8c4qdK2ManLNGoLjdl2zWT7QzNb2xcb6UJxWlBdvDGqTRE+J51T4xGL63bsDlgMFOvwrXqztV9lbuEwvbIxMpzLjTgYyBW/kddvWsn2f4R2FrFduD27qQc7YGT0+Va7K45jatVDDAOxpMMnFIY5EbU4xjY1lVKSNzcYA205B+Nc17WwkXNw56aQPkK66Mhpz4jArC9s7R2BcKSrEchWMZrLbW+NOHwdSgjmetEuTmb4VNIh2q97bI2PWhzg9u3d28a9f1x+DcPXVcL612vBLe6jQN27rE3/ZHkf2rkvZ6PtOJxLg884PpXoduqoulNh4GvP5N3N0x4xSMZI5/A04GkDI2qdIkY3q6RBlU8iAahhgfCsu8vZhcMbdsCKN2A6HA61Tj9pnDAXNsreJjb9DU3tdVvS6TsyBqB2Fuy+6wPlVWHjVhORmYwnwkGKvxsky5ikjkXxU1mwVXsgRlH+BFVpLGRTnSG8xWoUK9DTacis+sa2xmjI2xg+dM0WeYBra0gjcD40OS1jfmuPSs+tNubuLVNeVXQfFdvyqcZu4Dqiu5D5Phh+9X763jtcO0hIyBpxvjNSa0tpJGS3v4GdTgo50tnwqz2OFP/EL0DvRRyjxBwfr+9TTi6AntUlgPTOSD8RRZOH3cQy0DEf0d78qqnutpcYPgRV97O4ajQS4t72PS7xzDzO4+Iqxwy2js2fQx0uc79PKsOWKKVTlFJ8cb1GIz2/8G5kQfyk6h9asziersta4yCDUlUTQ6SQAc5/KuTj4nex+8sco/wDaf1o6caUnEsUsJ8cah9K6e0qa0o8Q9kbpNTQGO4Xnts1UL6zeLhNvD2bB85YAZxjNdLBxcO2I50PkSPyNHe5W4QCeNXB5dCPSr7dGnnscBWZN+tdzwAaLIMd8kmqd3wzV34CG6hXAB+da3CoCtnGhGkgbipnfanUWwG5oDnypi7Mc9eu1T1eAqLd7md/KrYSomXBzypdrJ/NtQ3jK97nQy5ztXPprWx2kfBJO1D1kMCh38KhrwpBOAai0gOnHTxqWmmgjrIMMd/Wqy2/ZTFkPwqvHMQ2WANWVn1E439edbmcqXFaguD2pBGWGxNGWZHchWFVrQpLLKA2D18eVUbmGRZQ6HrzFdNs6bKuDTmsGLiJVQs2cg8xWpaXPbJqypHiDmrLtFmq0/wD0iBv6iPpRjKrcjv4VXuc6o28HFKiyAAfOnIoZPfNEXJ2oHRh1ps6iQd6RXAp/wZHMUVBe61NAP4y/1mnGWNNAcXEy+hqKIBqUDqKcr3cU4AB2qEshjUt0AojHuMLOy9MmqshMEgmHuZGsfrVgushyRvQ+0XJBrFajdHKiKSF2oEbZRT0IqxGwC71tFYnfemqRILGmbGNqgLbHvn0q1+IVUtj95VvqKo4uwHZ+2EX9QcfQ/tWV7RwfZ+PS+DSBhWuw7L2stGA5ysvz/wCdVPbRdPFdfkP0qztDZ0e0PDm8SR88/vXUz/wW9K5S4OOK8Ncf96B9RXXzDMTDyqfFrJJ6Vd4egMms9OVUiN61IQFjXSMA71iKvXH8L41WDDkasy7xGqhFaQiauQfwlqlVu2/hCgkGVJ21MBkDn8a472n4LcxTG5Re0jJJyvMV1N/bi5hmib8cW3qDXJx8eu+HTi1uV7WBuSyH8PkfKpLzpdND2yXXwO2fwIP0oH/7fH7q9X+pD+dbF0tlxizFjJIY5dIZVY4PLI9apey3DZeF317FKchguD6E/vWpeE05z2rXHFJR/W36V0N2vbexdr/5aflWH7Yrjij+ufoK34hr9iYfKIH5Vq9I5v2Q/wD5kRf5o3H0qj7Qpo4vOPT8hVv2WbT7UW3mXH/xNR9rotHHbgYxnBHyq/8AR8W+GLq4EP8ARIPzrl2G5rreCrq4FFy3aRf9/OuUf329aYd1L8a3GTqsYm88/Sr/ALAnHELgf+GPzqjxQZ4XAf8ASf8A41c9hSF4rL5xfqKk/Fb26ziTEzaR0HKqJ2G+1aF9HmYsOoqg/UVxrR7XedRzFX2HLfHlWfbd24XbFaZI2qwos2BdRdfuzv8AEUI1K6k039uB1jb8xTZyKsDUtqVPVRGkSPj4VVueIW1q7dtKEVBuT4+FZNz7RSTELw+1LeDvsD54oNC87TtDogdgOoApQWs0gBdUjzyDPk/SsR7jiZB+03yw53IXA/egm77PvNxebI6Ams8Lquint3gOHAx0I3BoJ2NLhHGYb1OwaRZSNjkY+NW7mzK9+PvJ+VLBSKiosm+24omCOlNUVX0aHDIWRh1FTFzKnvxawfxJsflyNEIptPhUBYbiN20pIrHw5N8qKDnORy8dqz5YUkGHWpCadFC6hKg5B+fzq7NKUwIJNXOCHNxMP/D/AHrMvJHilLIrGMjIDcx5Z61d9nblJbqbAIxHWkWUP/B9v++//TW5ZsWtFrFcNDwh1kGNM2/hjHOte3cJaINyT4CsxauDeRqcc6rmUqC567AUCe6eGFnbJA8Odb6ZW5pliUsxAA8+VZxmuL5itt3YxzlPIelRtbOe/YS3WY4QciPxrWWMIoUAaV5ADYVOadA2lnHbDuZLH3nPM0fsIWYOyAsvI05bwps7HzrWkRdgAWbYAZPpXPSsZ5GkB0EnY5xj/e1bPEZRHa6esh0/DrWLqiUNrZlDHbTz/wB4rU4mzu6PHdC3RxINQXLDCkHx5io21015chIo1dFwSDuBk75NZ88gS8c95Yye7sRn06Grtpd/Z5ZGkxGjD33GnfG2/WvPXSRpRzTtfukEyRqqgspGoHPWr7TGMDtZ9/EDA+VZXD7i2uDKzyo2o6SdXMVduTa9gIwyt2WNlwxA5ViN2AcTQTapHuQqxrzK7Vl9nLKCqkS9SyHJ+u9WZ4puzXsJSFYHIHd28waozsyMnaBc8gcaTj1G1b7YEea2C9jcgEoNRyN+e4wfhRbVbiGMNDcyICThQcjGfA1QcsqByhmRjjDjVR7eSERPpEihB3lRs4zmtyppsJe8STDp2E6EBsN3SPjRTxm3aQpIHRkODtkfSsi0hIjSWK7+7R9422YeR8qC8U7OZTEJAxHeTpv4UtNOrgvra4P3U6MRtjO9NMymUqDlvCuXka1bSHXJJO689tgc9OtW7eG5RFMV3IAd11jUMfGrKzY1FuY+1ZFYBwcEUQY3Od655Z5DKzmNSWyco2Pof3qEVzPE8kj3eoP7qP3QM+fL61JV02WmBbSr4b+Vtj8jV7Ha8LkjzpZ42XPhkEVhteyLboLmEumMMVIcZG1X+FSfbIzHGQIh0Ox9amPaVytlbvFqEpkhuFIxtspHWtq2llnmmSaYK+DpcKCGxj9h8qFcXlxBf3EU0ZWEk4JO+CegPlVvhfDGk++Rvs8DDWmg5B8SAeXSt44TtnV3yp8PjuriVTcd5RuNByOu9XeKvBFHFDMpuH1d/QcFcYxnPTBqneq0F0JIJ1YaQSygad+eB41mySEscMxztljk/OuXk801qGWfpxKLJK7gR62KpsgJ90eFKJWI5VXRJHO2TWjCojUV5bz28+90hHjG+9OxKnANJpFGN9zQiWIyDvWem9jxu6tnO1WY7sqefKqMauSM7etEOw3X41ZlY1MrGtHeggAjB8RR0uFbasEvt71GWbltk10nlv1uZtzGoZzionUvTIrPjuXXGGOPCireFm0/lXWeTGt72uA7Zpwc0FJ1NFRlJ5ity7U6kLz+dOxVlwQG8jScDFQGBz+dUVp7CKVeqsDkMpwQfEVGaG7CDaKcDo43q4SR1qIY5500jImjtmQrc28sBJ5jvL8DT26XMcZFhfCZf5GOcfA1ruwxg4I8Koy8Pt5mDCMKwOcr3T9KigrcXIkAueHoSTu6jH71HikXaWqCMaGL7qTtjr5UaeHiCqRa3edvdk3PwNZF5FxWCNp3V5G6qDvjypv4xbp0H2qMMiFsF+XhRUKOSVwSNjisa3mD2yvI1yzMN9IY48fjSW3mM9vdCTKx74ycsD51pW4UBoT20buCy7iqDcYZX0/ZpOYB8h41dgu45hlT8ae0DtEy+5I6/HNCeW7jYle+PDkTVlZFc7HNSKg1UUf8SUZE0bJvzK7UaK7glOFcZ8M0VolYYxVWSwhYltOD40Ucwszh4pGUnng0QzXaLsEnHUMNJqkIJYx907AeGdqQnuo9nGR0xWfX9LtXvYOEXbZu7OS0kB99VwM/Dase69llm1ScOvI7j+knDVvLxNQSs6kZ5hhsaeG3sHZmiQZc5ONiPlVntDhznAeH3Fpxci4idGRSRkfCuuhlGgFwd+pFBS1kUgxzOyjox1Va1rybY+dZu7lunGkhpIyjbVWv30wnScE7UUqo93b0qpdLJIQig45knlVyvBO2PZXCSXUqTPjVGyAHY5JFc1xLVDeSRqANLEV2JtIRJhkBZTnJrlOPjHF7jA2DVPDd5aay6ZZvbhWwJNvAirNrxQxsCy6W/njJU/Ss5/eNNXquMrluuutfaG8UDRcMy42Eihs/GurTtrmyt5wsYldNTAHHPwrzPhxftGCgkac4r0ewvYZ7SFIXJaNFVgQQQcV588ZLpuczY6s4XDoR6inJwCxO3lRcMBnORVa6ZFjIIwx2FZ6gxbljeXoTIPfXYnfGfCsni8DJdTORhmlY777ZroYOFpPKXmHQafEU3G7GJIYXC5JJUk9eVYx21w4+34xeWUhWKaVADyVzj5HatSH2suZBpuUhuFHSWPf51zs7BriQgbaialb7RSnyr13Gac98usg4vwi5z21tLbnqYm1L/v4VZENhckfZOIwsx5JL3DXBgEbg7+VXLYMyjUc89jXPLxYybamTrLiwuLZQ0id0nAIIINBZABuK1uExaeBWqnJBBb60WS0jf3lGPIYrz2fpvbBeBJkIYA+ooSWzRnMUrqByAbIHwNbMnDwgPZuSPMUB7GUDYZ9DU3YKC3V9A20iSL/K4x+VWYONNHq7S3kjPineFReBgcEEGoiLbv71fcuLpcGkDg4Ipg+acAk16XI+c7UKSDV7u1FI38qlqAFSyXtd6UHjZM5HzqK4Ub1echhjG1V5IM+58q53DXTcy32BnY7b+NTjAGCNzUCrqe9sfCnUnbGxrm2sCUBthg+NSWQse9uOYOarDdsZGefOpK+2B061uZM2FLapPq7ukkVC1t3ti3XI2xvRg6j8WKmsmBg7+eK1KzYrLcsJO+P/AFCpy3jGIsO+AQdvI1OTTMMYwwqi6C3V2Ay2oDbrWpWdNyU6pgfEUaNqwTfdmwV1Ze7zO+KvW15pCqx1A8iK3LE01CM1EEhsUo3DDapN0qoWkZzVWE6eIyf1LVo5I86q40X8ZPVSKzViw57xochLRsviMUZgCajpFBhtGRIVO1CcaG3UHzJq9enTOBjnVcnNYaX7GeM26kMGXG1Ga4iXIByfAGubuIpopjPbSlGPMcw3wpfbDOoWZCreI/Q1feHq3BcLqNGDBhtuK5+OWWJdUmZEH4h73x8avW91qAKtlfEVdo14NpRV3HKsy2mVpFycVo6wOtUctxiznt+NWVzpJiNyveHTJHOqntwn+aQ+K12UirMhRx5j1rI9puCtxGASxPiSMe6eRFOkcteMRJw6X/xFP/1rsZWxExPhXGcTR4LO01jDRsgPrj+1dZdt3FXx3qb4aqm29aUJzCnoKza0bYZt0x4VIVfYZhPpVUirnOL4VUIqojVq2/h/GqhFWbX3T60BSPvx5qRXl3HYDb8WuYhsqucDwr1Fv4yehrhPbGFV4nJIB3mx+VXHsG4wQOD2Fx2nZu1uhB33YDlmjeyfF7idrnt3adoYtQDcyM+P71HiMXb+wljLzMYH5kVS9hcf43Mh5PbsMf8AqWkx4q7dFewcN9oYSqERXYGQDs396LFaPB7LNbHLOiMvLzNcbx+Q23EpEiZ1dT3weWQdiK6Th/HJrbhNtdSDtYHDatR7ykNjn1qcybpr5HN8B1R+09oeX3pHzBFW/bmPTxnX/NGK3hFwzifEIL6yZRPHKpkQbMPUVQ9ubKeSeK4SJmjC6Sw6GtS8s2A+zw1ez6EfhuGHzArkZBiRh512XswufZ24G2VuM/QVyF0NNxIPBjWsfypempxHfg8J8l/Kn9lJTFxGRgM/dHb4io3eTwSInwX8qh7Mn/iZXxjP5ipPxpe3WNemSYDUVbwPQVSuLwQThZwVVt1ccjVqSFJFw6g1Su7SSS2MOdac1zzX41w/9baFo6vNGQQwPIg1p1yXBIZrfikaszKpJ7nQ7GutHOukSq9zdxS8TjjQkvErZAHPly+VWIpFljDruDVc2bQcXjZSCZg5yenlRreMwxaDjYnl65qTtbrQmaHLII0ZzyAzRDVa53kii/mcZ9M1ay564s2ub93n91DyPLPU1Tv714j2dsOzXy5mutvrIdnLInMEk/If3rmZbfVdNtyUVzvFbjDftpXySWYnlmiRWyG9SE+8WwMjnipT5tr21GMZIJydjk4prglOKWo1HGpSN/6q6xnZiWtJYpEYx5IGsHkepP8AvpXZ8H4t247GU/egDUK4niwIWHwOr9KldXLwSwTxEpL72oHyFJLZKV6NPbLjUBsfCqbWxB7tNwjii3cTB/eB0sD41eZdJ3qIzHQqd9qbnWi6BhuM1Xe2/k+VZ0qoRt40Nox6GjuhTmKidqyqpLqC9MjcHGcfCpWCIl3NdA6da6SAmnfO5xRJMHY1TkhYzdokjqx6g/oa1vSNjWjqQcEEb1ctXRYUxuQOQrAjuniZROjFRtqj6/D4VoRXgniEdshlc8tIIx61PbS6XZpBICCRtnAztmi2UZb+NGV2GFbc58ayOKcOuorESrcotyWARWICgnp60X2fF/ESvELkyTONRiwDoHmRy9K3JbyzXQE1EmkTTDetIbGKRFOTTOwRSx5AZNEZXE2LTH+VFA+J/tWfJO4QCPuKN21AMD54os8zsUQKWedy3oKqSyRvMx0+7zBBUgedTO6mmsebsKVy8Q0hgFJxpPPPkatcPgtrqKRLhC0hO+rI9MVTlCona5kKAbBgDjfxFBu+1Fqs8EjR45FG8s1zjbag4PaRSs38RWPuSdKvHsY0CxoqDl3RiuRteOcURxHoW5J2Hdw30q9HLx25ZV7GG3QndiMkfWteqe3xr3hEtqyAglRqx9OVY8iIEBR/PBypA+NSmj+z3c2JGZk2y++cj6VOw7G5jlizLGCAv3Z1KBjwNYrUBQMqLiN11b6sEfUVJlKxFpFYEHGcasj1G9BtJ2XUqMWXV3SDz+B26UeWFZt+20/zKV0E1UD7aIiMqFyowxxq1c+YNXUdFKE+7jYg4I+BqoYz2WnfDY1ZGobeY5U8scce0YRmY7Mm+48j0rOhPeQBpUh1Hcdpty86s6lgRSQ4OCoKd4DIqpr7QmUhFc7sudJqchYwhFbcHOCNOP8A1CrsRD4bCTRvk5B90/7+NTjibtgroyKeZO4PjvyoFzGI3V5lGW72TuMeoqxbSPBb9ooLBuudXX502i3LbW0kheM9m/4nibGflQo4J0l+5mWQ7A9ou5+IwaEbo6gZoUdWOAQMN+hq/Y8Tt7NsOsuhzzYZK+XjircoTGg3UbgKJ7V5sDchtXrzwfzqu93PJIRFcsigadDEofTBroZby2ngOhtfgcYA+JrPlRn1h49a89xTjKcVnKW8VjTw3JiGITjfYc/lVSJGZwCpHwrW+wySzsLftEZRzjPL4cueaNHbXcUbrPEj43DOuk+fLb6Vy/inxyy8X1TSNUGcU0jLjA51OWZNTfdSKnRwNS/Tf6VVWJ31SxOsg8VOfpXLLDKMXGxB8lhmrEKMB3saajEkjZ1rt51ZB7vptXPRIkcaaqlsv5CjF1ZdO4NVZImBLDOKVRhCH8jRQujnULcFV1E74p2lB25GnCpNIFO2aSy7ZGAaDnLDrRREGOTj0osWA7EDBzRVkZQDqwaAAFxvhR0FDa6jRtJNN2OsrQW5bPPNWIpVY944rOjkjfOOnWrAOmumPlyVeOGHMEVIBQuTWcZQGGMj0oiXLhsNhhXWeafVXNCvUWXTyqCXinIKkEfWmW5V/eGK6TKXpE8bVBgWUjmPCiCROf6VIBCMqR8DW0Aht40YsoK+Q8am8QO22D0ouBg9KgVJyc1FAls1cY+hqcywTRlHjZV5bCpgEHBNSOMb1NDnkiuoJSIWwnMZP0osfELuFisyFs7ggfStkYIwVFQNqjjIXas6sTSjBxyBwNYZQSQCRircPEIJiQjZxVe44bEQcoDnyqiOElA2l2XfI23Hxq7sTlvAqfdx8KRQHmNqwO0vIFOHEhG/eGSflVyyv5GASVGRv6uVWZKvSWyOOWKrtw5NyndPiNqI98ka6nwBjffrTx39tIdIlCt4NtV9oAx293ETolBHTNF+2SpkTRZwOeMirQNMyBhvWhXF1AwBzoPPIouO03RwD51F7ZGByKCbRkI7Nj8TTQjJHItwBIhALDFcZx8g8ZvD0DkV6FFC0nYmQ5ZTXnXHcDiV4R1mas+LHWVW3cYjbk01SIpsV6nNteytt9p4g6k4ATJ+dd9HapGoCou3LauR9i4sLcTcjkKDXYRSHSC2M15M7LnXSdJA4/pNM65Oo6W9RyqWsHnUJNwNB3qUDLKG6g+VYnH7qVrS2GojGonG1aVxtIhO2Ty86zvaOGT7LFJp7gi5+ZNcZlfbTpJNOI1btnejRjFo7ct6GUkUHIDUZiFs1JGM9K99cFbHd2IO9aXDoWkGB0HSs3GQMGup9mYNbM2kHAAyax5rrFrDtt8I+3x20cMjo0GNlKYZR61orkHffFThj7NQAamUB5jfyrhMatqGlGXkKE8YA2zijqFUmpEA1bjs2pFNS9CagbaJuaAZq5p8qZo9iQax6LtWAKDKHI8D+lESccsfChhlfkcHyH6UmAIGrY9GFdmVjVn0ps+FBDGP3jkeNEDA4rW0S86cEYphypts+dAnVXGDz8arPAwO2W9KtYqS7bis3GVqZWKf2WXGoodt96BnOfEVo3HaSJgORVBo3Vjnn41yyx06TLaaDJHd3OwNHFvJz07UDUM9asx3bjC6dVIlQbUu+g7eVUrydIeyLat3BJxyrXaQFeWnNVLmGGZcMurPPPWtasZBuE+0KQdyBtVeKGUSIN12xkUb7M0Sr2LEMu2XJbarae6A3Mda1KmlcXPYOYnBycENmtKG6QjLN86qSQRT7thvHHOqlzFMrIIycD6+tal0joFYNyqEq5mhP9WPpWRYXcqKdS6QOYFavaCRI2XchgSK1vcRZkXBoZ2osvSgM/fCdTvUFPiKg6G61QPjWlfr3VNZ5KsNjWK1EGiZk16e7nGaYwKyct60LI5hIPjRGtlYZTY+FYuLW2BLE6MoO4ztTKAW1xsUkB5AbH1rVkhKuMjlVSa1y2V2PlU5hxU7K4IJ7YaG8ehrbQ5QdDWFHcpEjR3CYB64yD61oQuVUNC2tD0/Y10xy2zY0RLgYI+dESTUMc/I1mLeRs5QsQynBB51ZWVdeAc+db2jL4pYRMzpIgdG7wzRZlY4bmMCrXElL2+sbsn1FRhIe3jPQqKn+Kz3GKv2h+4Wqc4AlYdKt2X8EeprOPZWmm8Q9KqtVqL+EPSqzVpEKNa/ioPKi2p7zUB3P3kfx/KuN9t48XSuOqj9a7GTZov9X6VyvtuN0P8ASPzpOyp2mH//AG//ANKt9HNY/sS2PaIecLD8q2uBjtPYmZD07QfXNYPsiQntLb46qw/+Jrc+on7a25j41I+MB1Bz8KucOLH2KEoRX7CR9m5EUX25XEyt4p+tE9l4/tPsfewjmWkA9dINS84k7czwafTxe3UjuPKq89xvtvXWTceewlNnfr28RByeTenma4u2Uw8Rt9WxEqn61ve3AeLiATYxyd8bbg0yx3ZpZeOXQ8OW2msLr7CQyOyuMDB5Dp6VxPFeGXVvNJI0WUZidS71t+yjSTcDv41cq0TKyMDgrQzx1xdmG6QtlgucYbfkfA1JdZaLNzbOuN+Ap5KtA9mv+uIx4q35VtXVol5atHblVU8hjlv4VR4DYXFl7QW/aoQp1DUOXumtY2aqXt0umo4rQaFHG3dNU2ABI54NcrGkIkXt0bG4NaA2qin8RfWrw3FXEo18SJLZlODkgH4UOQ9mBzcdSKD7RRtJw4LGSr4JUjmCBkflWPa3F59mjkL9rlQTkYPzqb1V1w3VdXGVOaqO2b9M9GAoMFzHLIFbKSY9D/egNcSwcSiSZNUcsg0SL68iKt5idOjTd3B3GrH/AMRXMXMJivJU/l2rpYT96/8Aq/8A0isvjMQW9Dge+gzWculjiuNj/NW/+n9abiAxxa1/1L/9q1b6xtZbiOW6lKqq7IvvHc1U4haiZre9gftI9Q3H+qumN4jNipxtcRwerfpVfiC4gtj4r+gq5x4fdwf6n/Sq3Eh/lbX/AEn8hWseoVbF69hKs6N7pwU6MCST/vyrubG5jvbOOWM6lcZH968+4kv+X1f1D8q2vZbiBtlggIykqnfwbUcfQVPmx1W/KmNEfvAOOtQrIiQCMEVnzALIwHKtA86zpCGlYjlms0gLGhEgNk0ZhTRwrNqGSCOVYraKoJSAN810VhDHBaqsagHqcc6ybS17LLE5PSti3b7lRVxSsP23DNwRcc+2X9av8EheHh6doiox6L0Hr1puPosvDl1KDpmjIz/qH6Zq8uygeVdZ0zUzTE02eVNnrVRLNV+ISaYCinvOdPw60YY3zVC/lUznfuxr9eZqybqVl3uSvbalAR+zww25ZNVBcshLRsyhtsEah6ijySBIljDEs2SUYbEmhw9kVK9mwdssSgyPptXLK7rcmorxzusRi3RW95kIbP7VJSlwwXMZydLaNj4bioPC6yBoyrbbnkaLboAY2HvBwGyu4Phmo0vWfDYreZezJJJ3JrWVArgUCP8Aiqcb5q5oBkBNbjDnuIvGt3cCRM94EEPg8hQo+ybUiuV14B193f18xRuLqkl7L2nJDsWXYbeNZyh53AGFJ5HIIrn9bW5LVEj0KpRslu42oEVWLGMsoDAHcYO/wBp5YzDhldSy93bKkCnRgQvbuAq5A1LnPlU7UzzhiM7BlwCCVyfPFQZjcRoVUuOWc5wfUU6wrqLRq4GTsCDj4Gmj1A4RUYtyOSjE9PWqg8bMi4J5bMF72PhV60mcqVj0bd3C7Hl4Gqduna/9IwCTg6xz9aUYkttRK8ycD3hjpUU0p78KSJuTpzup59Ohq1pjCsVc5Xbcc/iKDE4dznVpIwMHIU/HpUljVN0Ock5AOnHhsdqgnqlYdxVdANjnVn9aJYLmV5Yo1YhMBDkDUM/LpVefhnEG0S2coTLbgnDEH6VGxm4hYXbRTQNIWBIU7HPr4VbOCXlv3qzTcLYBRGxj1Ng7qRuMfGsO2ln7UMszKSdJDAj455VtQ3N7croltUgQjBzJqPyxWNM0NldSQtlym40t3l+HI86QrRi4i1rMRDb6yzYkVQAT5ir1xf67GUi3mXKkfeLgDNZfDm7e+aYZAxpx48ufyrUuI5ZOGzrMUzhiNAOMdPjWd1dRgLNcW6MhhBBACgDK58dqscP4c9/aSMCuS+DkDw3+tVZUZHjXWwYjOAe8M7cj0qxaXt3byKsAMh5FXG5863axoWfh11ZBZAW7IY1Be+vnsd6E6B4mJVdgSQvdP6it1bmea3ftrcRKVOcMGNYvaW0kLxW8gZmwCG7vI1OKlxZxEcY7zSRHJHfXb/3DIq1ECY8xski8sgg0KaN4owDEwDHUWIJGem4oN6qOsAWMZ0liw2PQDcehrN8WNYuEHduzJy2D4YoR0uOWfCpJAzoum6Z25hXGoeQ33+tQGtZnXsA6gkgwv9MN6+Nc74L8YuFgsMRzluXhVnBA1dRQEvLcAhnaPfH3i4+vKiF9Sa17yHk6nINYuFxWRH7SHfSwxU0WOTG2RQwFkbOBR07oAFY0pLCinujT9aaW4ZMAYJpPLpFVRJqY52qX/CZDpM2rfBqykisMHbzoEKKzZIqbqqnZsetI1tYDaOtRZwd8VWbtCvvA0NJ3LhNJbzFX2XbQVyB3XJ9amlyyYBX4iq4RhyO9RaQg97lXSeTKLtdN4CQM/PappLqIGd6z1cM3TFEB0NlSQK64+afRolcbjenUEjPTwqglxIOW4o6Xq4721bmeNB3GF250FXdamJg3n5im1rqrcQzSE8xUkGrny8KRINIbDarpA5baJhnGD5UGS1Q407EeNWsZ3aokHNT1XbPm4ckuSxbPLINQ+xAalJJRuYI/LwrQZM0+MAbVPSDOVrmCNkaRiARoYHJ9DV+3vAVGts+Z2zU1AY6cUTsk5HBGMU1ZeA32lc+63qN6mk0bt3XBPhWVxK1zCRDIySE7HoKzbKO8hkXck9euNqlysK7GMjtIxnpXl/GWJ4jc7bdsxHzr0KO7KskkkMiADc4yOVZvEeB8Pv2aSItE7b5G4reGXOy9PPCKjprd4jwG4syzFdcY/Gm4/tWSY8V3mUrLq/ZKRYLAA+9JIxx5CulW4gIwV0mub9mo8JAAcMEZj578q32tUkYH3T4ivNvmtpBkLdx8HzqZQsAevlVGbhs43jkVvIj9qDFJd25IkWRQOvvj96aiNAprJBHukGjym1uYBBdwFkwBsaowX8j5BVZCvPGx+tWBdQH3tSHzFJiu2fd+ynDbkE21w0LnoeVYl/7LX8Maqqdoq/iXvA11+EfdHVvSpd9PcZl9Ku8ocPMZLKWFwGjI0nFdj7L26iwLtzLnlWreW0d4uJ4kc/zYw3zFCtrNba37GJnC5yDnepnnsk0vjY450ixXPUUNAQBk5PiaMOmR8asqGDhhuKjtjG9Oy77bVFlcYxuKCRyoGN6WfFTUcMBSDGkGFZcQjuh3DpkHNetaCTbENjfyriV7SGQSdsEcHbHOui4dfi6XQ40yqN/PzFdcsLE3GwFJwUPTOPH0NQC82jOk5yQeVBVynI7eFWEkSQHnn6/3rCpJKNWltj4GjDHSgMgwNQBU8mqIaWLJPfXpjmP3oizS/wBNQWQOuQcjyqWrBqiWDjeokAjDCn17VHmd6AfYxl8kHHlTu6plUXFE043qLKJFwRv4is2fpZf2rGRm60xYlefwprlGt4mk94KM7c6rrOyMI7nRHK4yqBwciuPLpFvXpA/WoszA7b1DGetTFNgiE+OknrU1bpJ0POooNsVLSBzO9blsZo6RRnvLsTzxTYeJ10HvE70EFlOU5ikZz9qty64UlgflW/ZnSzdcUW1XS8ZkkxnAOBUOFTC+Ms+cEHTg1lXM4nuZT4nAzVizgZkUI5RQctpOMmku6utRp3/uAdRWQ0bK+ocvKrN0XitXGksRuNyR45rOtb9JwQThh0OxpUjZsOTj0q4tUOGuGkcDwzWgaKZ41cd4ZqpNalSWXcVd6UqIx2iD5BFVou2tSTC22fdblW5Jbo4ONjWfLE0bYYVzs01KqCWG5mVW7lxzAB3+Bok941pKqv3gPxr+orI43BpvrORSVOvGR6iryEpjt8uOrdavto03LW5We27Rj3W5Hxp0QRxqF93pWYZ4YVQQnYbgDkaI9+rMsfuMRnfkfQ102ya62marNhvCf9VZfEbz7M6ySqTG+2odDV/hUySxOY2DLkHIrM7X42Lf+GKrvzo9t7nxoUmNRHnVAwc0S3/in0oZGKJb/wAX4VUGm5Rn+sVzftqmqOM/0H866WfHZg+DD865/wBs1/y0Z/papOwD2Xw3srdrnk7/AJCsH2ZOn2ktfVh/8TW77H97gN8n9Z/+orA4CdHtLa/+aR+ddJ9HQ+2kWpQ2M4So+wxzwW+TwkJ+aj9qP7Yg9mvmh/WqnsIc2nEE81PzB/ap8RzF33OIRH+ofnXSe3sOpbWfyIrA4qAtwjAfiP5103twC3DLVue/7Vr9JFP2CGqPicfQqn/6q5zjDSDiEiPIW7M4BPPFdB/+37f5u+TxjU/In96weOjHFJ/Wk/Nb01bZ5JeFQSRZacLpBBI5E/tRuB8Wae/ihkGW8eRzg5BFZ9mrPwFsEjQHIx4jeqfBHP8AjtozHJMo3PnWZj2u3o4NZsu0znxNaQrOl/iN61ikQjP3i58a0hsKzRs6+orSByKmK1PiLKUt1J5tv8qxLBla0jA6DHpVjicBXiltcOHMZIUaRnO3KmhtTAZAI2VNRwMcql7a+ISwq47wBqOHBQOTIqMGAJ3BB8asYolvCHk7w2FTV+JtfspxMxOwYnOkHltQuMJkxP5EUS2jWNxoqfEU1WmeqkGrZdJ9cHx+40hYmTckPG4OCCNqrcDvGE32OQaopST5hv8AYovtKPvIPQ/nWRbyNFcRujEMGGCK7YSejNvLpb2zhuZIe3k0RqzbDmx22FVOIWSXNmJLZ9SwErp6jlzqfHZuzt9DxhhISAc7gjeszhN+9teYfvpOQr53Pr9amMutrbyscTH+SH+pfyNVg5hsrWZdmR9Q+DNW1fWi3CNG0gjjDAkn05etV7jh8E1u0FpIcxAHS3M8/wB6mN40Xt2ts4ltA4OQVDCkTVfgAJ4VbgnlGAflVjnWQGd9MR8TtVA1fuVzH6b1Q61mrEDtRbP339BQnNFsz3n9BUVdX3avWwxCtUVO1XoD9ytaiKvGnUcPO2cSxH/5rVteQqlxsaeGljsO1i5/61q2h7i+lbiUTkKbFKpEgCqgE0gjjd22CAk/CsJy7oNRYmRtTgb7cz+laHGH+5SFcAytg+g3NURLGkUjS50fwwRz8/8AflV6m07ulG8nhX7tGXOn3WHLfmOtPEsqW6ujdmkh2bpkUNmWcGNCk3Rc7N+X7URIjGWDhgudkyDnauOtui7YcHe4bVJsgbJkB3PkKvcWs4oEt2iXSO0CkePmaHwq7Nu4jf8Aht06LRuNTrIYY0IOmUE4rWpIndNF/HQHAOavgDWAapQ4M6Ejer+QXGOdWI5ziTJ9vnV3KA5ySMg+FUra0RcDQGXmSjb1Z4tJm9nGllYPjJ3BFV1cjQqDdeZTmRXOtjzRQRDLEvqJ/wAvINJPoaqtoLBVicA4IKnIFEvCLjskM5VQSe+BudqlHbM8BOjupvqQ74oJQ2v3DzJIjlQC+DgigPGpYiQnbvDWuRjHlU4zG0mUcE5AIKkbedDuA8OV76MNsDvCoCxInad0OH5qVIZd/Kp6pZJsSIBIv4Pczj86FE4B7SMjIwRpODRpL6aYhSqvEmSxcbA+GfGgir62CjSoxssmxz5Gp9+GMMGfSe6eTZHnQezMkjkQkKVGdO+PhViFkaEjWiKdsA4PyqKlbcTisWVJ3UxNurruK14OIQ3YzDJHInXSQcetclxZFUogLEgHJK49PWs6C1eWYdiSr/zA4x8a649csXt6OHTTjGD5VkcS4RBfuZQezmB9/wAduVc3xHh80Fq00t/M+kbDJ5/Oh+z3HX4eZIp9ckGcgDcqevwrXrucJtsWFvxGwumAT7ts41nKg9N61/tV0sZE727dDHDksfmaDacZ4VcEFZ0BUHCudJGeexq7cXVuLVtNxHCWXuu2MDwO9crhbWplwwLu4trtmjRmIUe6RkgjmKnwkdtISrYYpp1LzHpVr7FY8Vj1IyNKBgzQ7Bj1OBVW14Nf2FyjxuGUnc529CKZThca6UxM1uFaRiQpB/q261zVtEz5YhCvIsRvk9c1uwQXSx/5i8L+SoFqrPaZtnWFQjnfu7b+NSbWs+ycmRgk0mS+QAcqRyyaeCd7yUxzRAkHOGxkD86sB1hsg2lTIcrsMat/EVTaWNWBIUMTyfcD9qqIa7G2mDMkkcqnDKDlfkahALkFlt3jmZs4IOG9cHFNdRwzrnsiJQdyjZHLbOarxKY3zGwHe5AkEVremdLL3LwI8d3AwY8tS4+PrUrZbV4IE/hzOCRoYqT5nHpUhfsT/FfGMEScvpQBJbTLpntwzFu7IhxgVZUsXDE1ukjQS9ooIGJV1HrkZGPKhm7OdMsDo55GM6x8jg0OO4QCMI7KEZmw+SDnzH7Uoppvu2kTWi5y0fe6eHOs3HG/E0kjfaJNEcgL4zpfun5GjRxMTmSMjzNVbaZZZ53calSNsBh47cvjU4okRdEc0lv4FCSPly51yvhnxPVfjCpyoMx1jHLFRP2iO3LFkuRkfhKMPlkUL7TGwBdZIhjJLrqA+Irnl4cp0JtK4IART8aLDIEbvDGaZAGVZFdJEPIo2RU3VNO/yrn62doJI+EOBvVFhIzZ1MKZ5WB7uwFThkLEatx41ne1EhyNyPjRGlCgYqa8sDlVacMcqoJNOlFLgjKMQfEVLtSQMc81RijctzOc8jV4L1NWUSQqCSMjzFS7U4OH+BFBlcLtyNRU53BzWp5LFW0usc+flR450c41CqCeJ3p2AIznB9K6zzX6NTVtzph18ayRctHgByfI1bS5fSGKBv8ASa64+XGmlrODUDHk91sHzoYuQ37Gio6t5Vr2l6XScQ0Lucnxpy2dhTZ35Zp8qOeaBOitjUoNIIvgMUj0pxtQFD6RttQmjjY50gHxG1SAzSIqoC0eASHwP6uVYd97PJOzPEpjcnOVOV+VbF4jymIBA0anUy55npQy8C7HXbnx90ftU9rF0y+FWN1bT6WKroXSDvvWtHO64WUKGHPB50RGnXBV45054YYPzH7UNpEmnMTxOr41YByKz/qjRzDJGcUbIbzrHMNxFOzM33f4SdsUaO6Id4wSSOoNX2/aNAhDnKgegqDxRPtgZ9KGlyrjfGfDrRDIudLI3kcZrW0V3tOZjOk+VRxdx40zAjwYZq13T7j/AFzSBbWAwBHjmmxUS+mRsXUOATs3SrC3tqcAkoWOPjVnCkUGS0gfcxrqHI4po2noJ3jlRh57VIl4wCykCqD2joxaGVk35Uo5rqAEMVYfKmoL7TqcfrT5GNqoDiSttNAQPEjIoq3FuQCkugnpnIpyLYbOPGmdSMnGfSoZLLzVj0xtUROythlZT5ioPMCzRsD1HjWpZSPcvGsAbtg3cAGTnwo13Ipt41eKMqhyBjGavcOitYYRdRLM0usOI8CONT46jk49K9rjtP8AxST7XHbG1cS5xIp5oetaYPwrGueJdnxQ3Mr9p2xxKVGFHhjrt41sZBUMCCp3BFcMpp0g8c+Ofz559RRlwx7m2fw/tVKpxtpz+VYaWigD6h3X6+frSEoB0ydxjyydj6VFJA2M7/n/AHoc8Xa7O4KGm0WsUzsyLkLqPLFV1SW2RQpMsY6E5YD9a2LS3SW1y4IMg2zzArUmzpRt45pYTI0TLgkeVSzjatdES2twoyVUdTuay7tQsx0jCncVbNHbl+KcQZ/aKC0LZgR01L0JJGfzqtxmzNjxeDDu+qcgaug1ZA+RFZTTgcaa4lDY7bWcDfGrNbkvEYuOe0MAhgkCRkOS+BjA54+Vb1PVN3bY0lTgjelv41bZQw3GaC8J5qMivJcbHWZGQnIxRc5GKGpIqQYrnHWiiqR4UK6jaa2dEC6iNskgZ+FSGdWacH51do5huEcUgnDrpcDwfaumtpDHAocAFQBnxoinxG1OQGq7Q8iLNC24DYIyDkVz89ohJZgNWfeFXeJ3sfD8AHSZBywTWLBxIOMO2nPjTdpI2PZ8TJfOrPriKHHiDmujxXP+zxWa5Z15IDlhyroiPCtxL2jSzS5UwohVF0VxhhkVKlUGdc2OSHChgPLcUJolYbitfNBlt1cZGzVPWG3P3NnldqXaoYtM6g45aq1ZYiNiKqTWyuMEVjVx6al32oXNu81s0S/extyye8v70vZEMjXcb7EaTg9OdEIktX1r3gOlXOFxIbiS4gJKyqNQPMMK3jnKXHTctvdPrQ5h94fWpwOFVqi7BjvVQKiQfxRUCPlSjYLICeVVFyRdcZUc6p8Z4UOKWnZ6yjjOk9PjVlXVu9n5UVXyM9KaHN+zVnNZWfEbedNLBvntXMWAKe09v0/zH616V2aFmb+cYPnXL8Q9n/s3F7e8tiezMysyk8t96s4B/a9cww+YYVn+wB73EE8kP/2rW9q1zbQH+oisX2AOLu9B6ov5mtfGWJxn3xnozV1PteA3AIG/0/kK5njwxMR4O1dP7Rd/2Xtn/oU//Gn6GT7BHHFrlfGDP/yFY/tEuni0w9PyrV9hDjjso8YG/wDstZ/tOMcXlqz8j4LwrvcFnH/mD/4isvhJ08Xsyf8Avk/MVpcGOeHTL/U31UVlWG3Erc+Eq/mKs7p+np+azp/4retaFZ8+0j+tca1AhnUAAT6VejfIBHKs4yypkxKCT0Jxn41aivYZgAO7Jj3TsakVpXZU28DEZw608nvHNAuHX7ImXA0spGds+VHk3JqztfgDwI242NShQImOZqQ3pEVWRIh96tWJ11QOPKqsOe1Wrkn8JvShHnPtUmiaMeBYfWsJNpF9RXT+20Wi7TzJPzwa5fkwPhXXD8Wb23faP+BF/wCY1YIJUgg4I3BFdB7SD/Lx/wDmNXPVfH+Jl26G8udPDg8ia9SgMc4O451iWt5Ja3Cyr3tI04J6eFat+M8IX0j/ACrDxWcJNVbXqPAmD2SMvusMj4ipUD2XYtwiAnc6Bz9BVk+Nc1VrqXACdetVDvU5iWkJIxmodKwobUW2Ol28CBQnFEsxlnB8BUVeUhhsa0LfCwrnwrM0Y5GtC2UtCuegrURT9opAeES55B08/wAYq1G+qNG5ZANVvaFccIcL/wB5Hn/3irKDCgHmK3GaL0zUC3Wkz4HnQnlVIZGY7INR9BVGPxC4LcQlIGpYF0qPPmfrgVRuoJoWVXQqHywaM6s+eP7UaEzP2bRx65pH1lc41enzFdHacOjjdZ3T77TgDOy/3pn+iftn2HAyYe1ucCQjKKBjB8T+1Z9wjWkj/aNiPeJ/OuuLBVJY4xXF+1ry3jxvAuUXusOXoampFZN9xhmkCwEhFIOfHFbwniuDBNFnEjKdzvXFTJokKZ1eYrc4FcDTFBpbKSA6s7HcfLH60zx42Y12UKq0q9CKtqMPVK3YNMuKuj3qzFctxHC3tyUmKyCQnS4251VaEoplyraug2q1xWcJdzYYD7wjBXnWWRLg5Q9N1PP4VloWRyBgMVQjBDj9akJXiTs0butsSp500Uml0USa2O2kjlSmij7ZEdGiKndkPM0DfaAEXCnX+LtB+XhUu1Y6ZGRgwOzA5HlTywxBAYZe01Y7pHj0zV/hPCftUsbYVY095oyQAf1ppNh2kD38JuZYswxEjOPe9PGi3MTmD7oaOzGpcctuldWIIhB2IQCPGMVg3kFtH2tsz62cadzyH71q46Z2zNYMfcBxzR0I/KoSSLMg7TBZerDB3qnYO4hCO2lomMZx1xVieZJdZONxsGGM1i46um5QHBe5jzqIBG7HPXpWx2SnfSN+eKzJYmS6iBUKBjGlsg79K2gQYlyBnA5VWWV7UBI7GOMc2b6CuWtFy8gA3LYrpfaqKQ9hJuU3X0P+/wAqxOGRF9TKMkSgEeVdcemTxcPea47MqV8SRWtecGs7SxkmYSOyJtqbbNWjD99nBFP7SHRw0R5JaRh8hv8AtWZlbVc9wfiMvDC0yAspfSy5xnaunt/a2zmwJA8DeYyPpXHAYtcbfxGPnyFWrfh0ksgVl0jmWPhW8pGY7Q8VtCup7+LB3GGFCm4oj2TPat2iltGvON8b86oWfBrNYlLRszdcsas8QhhisLWNURYxITg5A+dc/wDxtCFu2kCCUg8wfdPwFV5TG8pkcPtsS45Y65G1SCFGKgMMkYxvsKa8tpYHDDQXzv2T6gfhWI0ZJ0W4RzpcYyAdx8xRZHVbxZlVQGIwF3CnxxWekRkOJFBbkurumtCe2SJoCqlV0ZcsdRyemf186tEZbRGjLh8OmScKVyKDqEgWObvoCMdovTlzFaqW6vGJbdyugYYK2dXqDWVKVhjC9mBMCBqU6dvMHY0QZYx9qiAjVoyAvZ6gwHrn51PidtDbtHNAOyLZ1Kp2z6H9KHYtGLkySorEKd2HjQbmW4dikp+7IBXcMPnTYuw6Y7JjcFZCwz3lIx448arvHAJxpEsakbMm4P6VGEzsjrbSHs8aWOQRvtyP6UQM6QiMqGY753Tl502h7d5mhK2zLPgZJbusPAeFGjuIXV3uIzC2NGSNsdfI/wB6rysTNGCpCj3wQfTmPKnDlLdsSuY1bSDjPP61raaAuPszBQQNQQb+6eXTFJe2RfurlmAHuS94fPnUruOGaRgyKzLtqQ4P6VFVGmXEmkoMkSrnPpis2bUfXIkWqS21bnJibIxt0NShu7WTZJFDg40uNJ+RqEV0TAEKZKkklNwRUSYJIW2UsSe62MjfasXxY1NNDQdOcYqpIZEfI6+O9RNrHaQr2U0kJZj7r7bDwOfGoC5vEAbRHMviRpJH71yy8F+VZpcg3ALAA0YkYJG9VVv4NINxHJbnH41yvzFGk765hdHHPukGsXx5Y/EDlIbpkihDUzYAwPKnZWz7pzRoSFABWuZTqNI55oZmx+Hai6xnlj1oMg1nA2NVkiUZgcijKxK88elU+xJcbE+Yo8asgwST51IozHUvnTRtp3GR5jnQJJCrYJIxvSjnyO7vV3Z0u19LpgO9g+dGFw2wG48DWcCrUeIMozzFdcfLZ2rRDakDEb+FJTqoMEbuob3fCjBJV6avSvRLuKkux57U7np40ojv3hipmNXbOd6qKzZHQ0w72xozRkHY1BgQBnnVQI28ZJIXSfFTg00MIhkkcu7s+N26AUYGkN+dTUUsgjHShTRRyAdwBh1HOikVFQN6VFB4NKnMZJ8QaivbJHkZYjlWiQKjnGcjOaml2xeIXV4EVYlIbqyjJFU04xdRSR9qdOGwQN810bhHIGN/yoM9lFKhVt8+Ippm7V/8fijXJGoeQwc+lXLbi9pcELr0t4N+9ZU3BVfeHukHffOaC3DZYhqCqsh2yKbsTl04KyL3SCPKo6Mk5AxXL/aruGdcRDC4GRsT57Vdi48qZSbWrjGzjb51fZeGw1upXGKCbRCpBUHyIqEfE0ZQzAYPVW5eoqxFdwTDKSKRV3KKptGjGY2ZfLNLtbyM/hkGOR2rQIBFQaMEVocYnYxvqigBbOzSnWf2p57hnbVI5J8zRZeH3FtFquiluv8A4jAfTnVC5RFgMqhpFBxqI0r8M7n5V7OHM8hE47MKWJ2XG+9dNaWhsLSC3kbLhe9vnB6j61zHDb0WE8d7NEJAuSinZdWNj571e4bxKbifE555mAJTuqowBv0Fcs+WsW8V8KbOKUb7b8qIQHGa4tIZzUkfGAfnUCCKWaCwjMuCNwa07K4Rn+9fcDC5NYyuVOR8qUt1DGmucqF5HO3ypLZ0vDW4lxWKOLREVdi2k5Ow8c+dUXvm7SODsXcP/wBoOSc6rTyWb2q3pCrGD3ttjnbJp11iPVbntImGy53Hof0qTK5dnTH9ob/h8YkjEXa3GnRkckOfHxqn7NTyJfqsSBjKMSEjcAVak9nYroO0d02eusbhs75oHC0n4NxdY7hSscgKa/wkeOa6SzWmXXjcb1PFDyCPKnDY9KwpMi+hoXZkZ8BRtWT41Ge0lYoyyhBzIIztWLjvp0w5ukFbanGDU5IgTldxWTxHjcPDLmONozKebrnkv71JjbdLlwvWV/a3kjpby62j5jBFWsYJri+F8Yjs+Iw9jH2Vvq0yE4JZSevpXZXD3LcQWKKAdlsS5xgr1NXPG4p30mY0dTqAOfGuc45wWMIbi0TDA99Byx4iupeDPunFD7BkYHIK/iGKnMRzPszxWXh8n2R49UTksSPeB/WuwimilUPAwKnmvT+1Zll7P23azTrLnJIQD8FRlt57CbUndztqHI1rdZ4rYOG5bHwNNjFU7W9SYqkvckPLwz5Vczgb7jxFa7CpqelUCpqelQRZQwwRmq8tr1TfyqzSoMmWHIII+BrKl+02b9tavg53HQjzrqJkRkJYcutZNzGGib0rlljrmNyo23tFF3Uul7KRiF5ZBNWZLlCw0tjyrBns2kj7TTsrA5+Io86TQzF0OV2OKnvxyev6bsc4J22yNxRQyMBg4NYcN2spVZHCknfJ/WrgdlkymXQ9BzH710mW2bGgCUO3jVlJ1GzbVShuBIoAwymrDx7d3fyraDh8Hwp5MTJobb96pCRkO248KOsyMnd5+BoDXVpDdxdnOmocx5VicE4M3CeM3GGzFJH3T8a2o5DjnnyooKswP4h40R5r7QqRdSDwkNdJxQ9p7G2jH/ukP/xrU41wS34nAe6EmG4cDn61R4jbvH7IpDgs0SBdvLIq7+Dm/Yo49ogPGJx+RoXtfF2fGpAeozU/ZDKe0sIIxlXH/wATVv26iC8Tjf8AmjrX1PjM4FkwTr4MD9DWVbHTexHwkH51qcBOPtA81/WsqPa6XycfnVndPkeoE71QnGZW9avjBFZ9yMTNXHJqAEYppbaOUDIweYI2Ip85q1bR63GobDesyba6QbhaRWcVxcSySza1wXOy+QrR1hiSDmqvFy5tYFV9I7QZB5Hnt/vwp7Yr2kiKxIBGDV1qnxZzTk0wpvWtMpxnEqetXJP4LelU4z94vrV5/wCE3pUHF+3qYe2bxB/SuObY13ntxF2ltat1Gf0rhJBgkV2w6ZvbofaZcWqeIl/Subrqfapf8rGfF1PzWuXxTx9GXbbvv+pl/wBEf5VhCt68weBg4/BH+lYNPH1TJ3vAr0QcKtkOwKDvdOVagkRlyjbH5VhcJGeFW3+gUcq6ZMbsv1HyrhctVvTTk0EfeYXzPKqLZVj4VFL9kBW5TbHvDcH9qp3plhH2izbXFjLRtuB5inFTpbJ2o1lu7/Csy34nBOAD9256H960bIgSN6Cs2aaXzV23Y9koG1US2KtQv90uK1EV+OMo4a2d/vI8gf61o+ru7c6p8b/6rcnl2ke//rWptMI42Z2AA5k9K0g0jYAH4utZ11Os6y26HVq2YjkN6oX/ABbKHQ3ZxDm55mgW1pdXduxXMMJHdU7M/wC1OR0vCkihnKMqiTThWxvjwrVeRY1y1cdZXss33T92aDB153bz/etGW7kuNmyTg8jjFN6NDcQuXnYJnEbdR1rKu4/tFq8KExkjruDVoR9nGFkYgjBwetDDOsuG7vl5Vjf1pws5dZGSQYbO4PjWj7Ot/wAQX1H5ip8fsxHILlWzqOl/XoaB7Pb8ST1H513t3ix1XoNr/FFX03NZduQJ1GcbGtBH3wo3rnFctxOST7dOpKNGJGBHI1TEkaY7MsOWQeQq3xGDXeytkEmRgc9NzVGWAxQiYM6Lq0nUMr86w0nJAxj7QFZB6YxUIYgWLanV/PlQkEmkqUVw2+UbmfMVp8MsHuXWMLqPVjuBQFsOFy8SlCyMUhXBIXautgt47aBIYVwiDAprS2jtIVijGw6+NTlkCLjPePKukmoz2r3t19njwPeO2fCsS6iCSI8ram67YzV2XUyOs+CM5BxVORe0Ypq2xzbkPjXO5bakYRj+z8Uulz3GKy78sHn9aTqm7g4V26HIp+INo4hbkHBZWiJHluP1qSRqhU6tQbnobf5VrL9pDWiJ2sXI7jl+3StkLgjSfgaybdm+3JnBIYDljNbQYaxtg5rIre0MQbg8hbmhBGPXH61ynB5DHKOoMgrrfaJx/gswHiv5iuS4Wp7SMj/vf1rpPxR16CN3BPjVb2niHYwSruq5Uj1/5UWNssudjmi8Z73CbjIGyg/WsY0cSqloOX4mP5V1MUOlF2ycVzcKl7aMZ5MfzrsIgvI77VrKkWbWH7pdulD4u7W62qro7+oaW5HlWhAqrGox0rM9oyMWx1KMZGlhkHOKnwnbKjZ45BqhMeclTHgqR6U3dmVU+7aVWxqHdYeuKDC7wz90dm6nIZBlT54/tRxAryMrOkrEatLbE1lpbtondl1BlO2eR2qnI7SzFYJQSzEnDfIYP6VoW4jBMiI8bKNwTkVnXNv2cwYgSovPIwUJ86fBcjVjB2udLldILDSRvjmKqKYpZibnVGu4y+CvlVi07SRTbkuoZskjfah8QgS0wBIGDjbRsdvKsxQ5I4+wP2ZQGTkVfmOu1CeHSia1Dvz0qSrAflRrSUsFWTSQTv2q6Tn/AFVO8ibtAoQ6R3TvqFUQiYYHZ6yp95WGMfEVZlUTSNChdI+ex1DzFNYCFQp9x/FDtnzFaIEc0TrEIyd9j3WFTYwDN9mlaFEB0nbYg4pwUlhRNY0u+QHHPx3q3xIRPb6yDqDBWJwR8fpVNREsagM+3/dtkDPlWt7RZhm7GMhkJGcd4BxjxoV3PFOyOvZg5w4j3B9RQu1jF1pIIyRuh0k/ChosUUveGA5Iw45eYPWgswtCjgyE6FG4Q4IHpVaaVFvWi/iR6tiy4YUQgxzEGMMo6ndeWcVIR9pIChDRqSCVP03qoOpysYnidoxnsipy3T+/yqxJptJlbUGR8kYOCreOKqjtIoQq6VKk6YgCGweZFFlXTA/2lFDEadci5xz5EcudTZpBtbsxfGhhkPvpJ6CtJ0tbgdi0UbFMKSPeAHPB5ispnaK3CxuSc6TjvKc/2xSs7xpCAsMWsbdwgZ/UVqVNNMBYZBGryqjZCh+/gj1pSLJHGzOiSMvMRnSR8Dt9aGLqMCMu5jbX7hGRUr64MlmFTS/LvIcjY1LMcpyirLcwsneZo/8AWpGPjyqOiQEMVypGoFTnI8arz3pt4img6iAulgRkdcUK5aM3UJCqmwVnj2IOny8zXK+HGq2ISdOojapymMDJA+FYUFzfLss5fbYONWT61rXAnLsXtQYxk5ifJA9DXO+HKdFAnZCe7uTUY0xuBz6VEmEOMy6M+6JAUJ+e1aEVqVwSu3POc1yuGU7hIeGJVGcHfoaPkagN8dacIACeWKdY3wCQN+lawxrfSysgY4ViPKrSZVcnB8DVWNQBuu/jRkBI5d2vTBYADDB3oFwq8l2NIjByDQZZsZyM1dmgJrv7OBrfmcDO+9QXiAYd9M56g1nXN0J52AAKodPLr1oYOx2rhl5LLwxctXTcE0JGzY6b7VMFT1rn+1K8jkdae3uHRuo67HarPN+0mUb2MddqcBfCsxb1iw7wPkRVlbpebAiuk8mNaWXAxsahgUkkWQZHKnIrpLEqKABiamw2qDZRfWo6sAeFUMFIqWnWcMMgeNLUDTZOTg4qCElrC6EEYFZ0vDgx3UMPMVqEnkTSxU0OfnsJAMI2kDPu/rSt7O7hk1xNpjbYqM1usgPMA0+cJjHKmk1FFb4xKQ6MCBnuUFOPlnUKvdP8+x+Yq5PBFKuGWqI4TENTKDnmADyqcwrKveKWvEuMLK00ltE5w74zpHl1qT8U4JZZ+y2b3cuP4kx6+O/7VnQcFvZsa9MQPjz+laNr7OwJ3p2aU+HIV6/aRnTLv+I3nG541MYbRtHHGuAta/BOGS2ZaWYjtGGAo3wK04bWOEBYkVB4AYo4G1YuW2pDAYqYbTypqesqKpBFMUzyqAbTyqQfPkaIgaw7zh9xIpupNckik4iG+3TGK6EqDQ3XFQZXsxdi4EvDrlVzglARv5g1pRWklrefctpixgxdM+NVrqxSZ1lQ9nOhyrr+tWLV7kJquWVpSctjlU+8KtPEkjajqSQbZBwaG8aFAl3GJY85DEZ+dHWVJMhx08dx6GpqDGuc6oyPeH5Gm0OpXSNONPTHKpaSeXKq2h48tC2pTv2Z6eho0Fwrrt8QdiKAgXAxSnkjldY1mAk6Lnf5U+RjOdq5GWSW44rLLBIwQSZznHLwrU38dPFdZbdf7qkHnXB+1GTxmX0X8q7OKVTpQy65QoLZ5+tY/HuHR6Z7/IdyApRlGAOWQfGrhdU8s/tWBwK1ivuIrbTZKyKwBHMHGQRXovDTILKIXEqvIqhcgeG1eawyG2uo3RQuhgwPpXW8G4w17IYliOlE947DnWvJUwxlnLptqrzzBTpHOq51A4ycEeNSCeNefkZ9pfz2vE5oTHohc6o2A2J61vx3EU6lJQM43zyNZ88UcsWh8+IKnBB8RVKLtLVwsjNLGf8AtDzHrWpddsr13w1ZELQd5f5eoqnBfzWv3c5Z06H8QqzFLKGfvbBu6fEc6lJ2N5740SfzU19hv9jJOCgdCCp+X9qsRyLIuRz6isKaGa1kDxnDD4qwq5w+7juX0n7qUfgJ5+hpL8ppp0qbVjZtqfYjataQ1KlinqKiwDKQeVU57fCk8x1FXqFP/Cb0rNFZLdCvZaRpIIoEsWAVYYq4hxIoPjU3UPlWGQazY1tzs1gsjZBI3qdvNLYyETZkjHXqK1ZbRkbK7igPEGByKx62dLvfY8Bhn++iYBv5h+tWe37P39vPpWGYHt5GeFip8qswcRWUGO5XQeWc7GtzP5UuP6aBmVycr6EVAggZWgxwGNSYDlDvoPL4Gi28iu2+QRzU863tkeOXGM1ZEikePnQezVt028qC4ZG8K0NAMQM8x9akuhlK4BU8xVKK4I2bY1YRwwyefiKIyP8ABYbXj8F3CNA32HLkRWR7dxMbi3fBK6ME42512GoMBrHI5Bprm3ivLdopVDKfHpQeacB/iTjyU/WsmTu3J8m/Wuwk4QvDrqVk2VttPxrkbpGS4k1KR3jzreN3al6emxn7tT5Cqdz/ABmqxCcWsb9NAP0qk7l3LHrXOtREitKIARqcYyBWaa0od4U/0ipFqd9Ek3CirjIDA/WpMowMeXKpXH/Vcnl+4qC+6PSn1fhuVLNI702KrCafxF9RV9v4belZyZDr61on3D6Uquf9rV1WMHr+1cDeKFmYCvULq2teLwdgZsPGcEDmD5iuH9oOAXVhOz47SI8nUVrCpV32rX/hds/isZ/+NclXZe1KZ9n7B/GOP/61xxFdMOma3LrfgI/8tP0rAroJwP8A8eB69kn5isAVMPq5O14Nvwm2/wBH61cK1HgEKycDtTjB0c/iatSQMnmPEVwynLcqqygiq723PsjoJ8OR9RVtlpqxpXNXlhLFluzyvPu9Kvezc0jzTq7lgFGAem9ajAHnSsIY1upGVQCRufjWvbc1U0vAZUVaj2jUHwoBXbamurmK0szNM2lFHxPkKsiI8RuraONIrtlWN2GC3LI3FYXGb6PtVjRzKTuEU5zVy5ZuNez4aFN5HGFJ5Ybf6Cs2y4fHY3RV1O+2TWg1vw53lE1yQxG6qPdWugt8k86EsY092jwpgbjepyMXjsD2kyXtuMEHvD8/nR7e4E8C3ELYB+Y8jWndxiRGRt1cEEGuYQvwe+MUn/R5Tsc8vOtdjZErnJctjGMeFEuVjOGDZHiOlDZQDtuPDxqMkyZYSDY8tOw9a5VoKa3ju7cwupbUCOW48DXPcGRrfjSRP7wYD610EzIpBVjsBgdSayX7RfaO0DgBwVDJjBBz18a6Yb1pK7C2jzOD5VeRSDk8hVO3OJQKtB8E55YpEcFxc8Tt+KXciBnhMrFRzGM+HOpWt/cXluoKYCtpJDDY+ldLcyR5eSQZGDWbZIlxeErFoEjZbTy+Nbzk0mNpuH2jTyhI07xO2ofWuxs7RbSEKu7Hdm8aq8GhhijkWJSHB7xJyavySrEmpjgVjGa5W3Z5JBGhJOK5LifGLq34oVYDsxjAPX41vyOLnHfwPCuH46ZTxCbtTkA4GOQFS3d0smnVdqLkBg/TIwfzqESh7bVJGY33G/WuJju57W4EsUneA3I5GuptL8X1j2ivjHvD+Ws5Y65WVmcYH3azYwIZFc+J3wfzqZZA6EjMenJPJqPNbtMZIghOtSD4AY51Qt5l+xxdphyy6TnYjBxVnOKfVuECS9hZT5b+lbCg9ouR151h2OReR42Hr5V0MeGZdutQU/aVgvBXIG+pR9a5bg6EvCenaV1HtSv/AAc4OO+OfxrA9nMGSIHxP61v/lG/GcsuRnei8dYLwS5x4D8xRYkXtQAoO9Q9pABwOfAxy/MVMYOSsFUiBdgSf/1V1YTeuT4eQWt8dHGc+tdUjZwQcUz7WNiNe4Ou1ZXHoknnjhLgN2eQPjWorkLjOaxePqz38WhAxEe+TjHOl6Iy0VjcDETRkDJ0nI9anOshhDMYmIbVkYyP2pS9k0STQtJGQcHWNvU/Kmt4JZnbuxyLnJrCrgWaOJtSqCSAcPkEeP1osFvHcxOzzPCrkqQGBViPHNDdltIVQwgjVyJ265/MUS30xPNl9EbbKD3gNsVbfiwC0kDaeyQF1cqGBwWH6VHi8srokbqqlsECRd9j0aoWmprjUI+0YgDu7EHl5VHiE3bMidoQY0JKybfD6VmdlE4UbdIWFxI8THk2NS/HwpruRG7VA0Td4BXjbGcHqKorJklQuIzzCn9KefLRCbCMNkHQ5rWkXuGXBdHilSNstzkGGJx0NWLXtrZpWJJjA5EasH151kxTu69lJKBgjuuM5HQZoiylc9orqrbkI2R8qWB/tD3MwWNVRmcHCNS7UG4RJWRXJ0kyLp+OaZ4i8kRQq4Y7dDjxqM8XZko+uOVe6wfcfOgsiRElaOSFZDpyhU6+fKlcXAlk0xgxIwAZea8/A0K3tUbTJE2DjI0ON8b8jVtkaZ3zbCQCPUrOdDbY5eJoM0TCOeVCGCgkZXb0yDRJJPtDRhXAC8wRpPzqDFu+O8UJw5kXkR0z8qPG6h48rlAuWC8jQDNtLKdUzyOsb91iNWAfH5UaMXEUvclkZCCRh+uPA58aPbRtJZaUK6zyIbTn4UW9u5hwxVmQdq/dBxgjzzU2M4lGfLg6tgdJ0mjLZpGdZjeQE5VsaiPLbpQri3aF0lMivrzuDqGfPwoiF3uVEDyopbLDI29AavSJTQrcTv2WsomxCny8D+lKTh8sloFBXUo2UNg/I1YWZopiszIdi2HGCD4Z+NGaSQAE6ZYyeR7w3+tBlQyyRvmYAwuMhZVP0zzo8UNvdEdvqQcwQMbnrtt0qrNeGd3yNGdinIY9Kvw3PuoFjJ0nvN92R8evOryIix7GddModAdWGHMA8s1YubuaBSJLZ18CF1DHwqk91NLDIdGrSuknGTz8R+dR4bxC4VRzZRnIO+B+dIhpbtLj7snA3G+/xqYgVbqRkYxaNIBQ4PLy9KD9pVFKu0dwiHbUve+tSe6g1h0aSNc8w3M+hFUWjPdh0VJ9YOxWZc8ue/Ojx8XbGs22Vz+B/wB6phEJWWO5WR23XI0/OiWlqbriKxOrRwlQoOxBIHiNqzpWpb8Yspm0dp2bnkJBp/OtCGeNlGhlYDwOaqtwS1GY1mkDYIGoAjf4Vi3nDGsJgh7h/DLGxXUD6eFTtXSSyZqlPMFRn27o5eNYtvcX0UgVrjtARylGfqKne3xS5SF7Rm0AOTG2rfGeVS434bEWBUTAG/MnzqDnQvLNKPiFpNjROqN/K/dP1ok6MBhlx1ry5Y2dsWbZxkJJxtRoX1HB2oZTvUa3iwSTz8KyxItaVYAnBpycY6YoY23oU9wyDTpB86jfS2GwMrzpCeRc5c4896ox3AyTgjyq1Ec7861MrF2Ok8q9dQ8jRY54pNncI3QHaqzbctqg+CO8y5rpPNYrRIwpIYGoiQjzrM7y4wDjyo3aSadjnJ8K6TyyjRRg3MVLAqtDcqqAOuPHrR1kRxlWBHka6zKVCI2qBHTOKkTknflUWJ6DOKokRkVELg+VMJehGKIve3FEUAoHrUqfFKugbFPilSoFilT0qBqW9KlmgcMQamGzQ6WaAhQdKhjxp1fFEOGFQCo0E7xnY48T+9CIxSoqy2nBKYDZ5DcH0obIrsC2UlXYHqKGGKggcj0owcSgB98dfxD96grzySdhJE5CMylVkHu5P5ViWunhtw8UqR3D6dJUtpxnG4NdG4wjLgFWyAeY+NYHC+CtPeXb3ZdorZSxEfNieQFbwsnZHQ2souIRKUCnkQN6zb21PELXvsVkY4KqdQWjcIvkuLI9iGAycq2M1kxy8Tt7mbTaODK2RpJKqfyrnl/jU75WeGWVpNbCOW1JOto2JJO4G58q3YoY4lRUXATliq1pbtbKVQns2YuQ3PJ571aBINJ/plr4JinzimByNhUWcKpZzgAZJPQVWULm5jt4w0pOCwUADJJPIConvJnSRnYqw3rm39o4p74Mx7OGJiYjjOWGwJ+Zq57PcVueJXF204+7yGUZ93yp61fjSYvGCFyR4ftQy5VQ0YLAdBzFXXXO2KqvFhicY8xWegaG6SRgmxBHunrQ7nhpkXXEp57r1HpQhGrZOMGj219JC/ZzAtH0fqKvF7To1vfvGnZ3eWVdhIPeHr41oI+lQyMGQ9QdjUZYIbpdYxqP4hyPrVBkmspCYxseaHkacw7bCOHXIqVU7W5jm9zKuOaHmPTxq0G232rXaHPOoTDMb+hohG9Rf3T6VFR0hghI5YNTxvUYt0X0FSb3jUCNDkjR+ex8acvg05w24rKqM0BX3h8aozQBkO2a3dIKYYZFVJbTGSm48KmWO1l0x4rqe0wqZdf5T+laEFzFc4/C3geYoTwDVuMEVWuLYg6k2YbgiucuWLXFbUTtHjWcjxo+FkXmGHjWHbX8qArcjl+IfrWlE6soaFgCfDka645S9MWaEeEjddxUFkZdulSWYrtL3T49KkwRz5+NbQRZe6NJ9aIko8cflVVkKb9KQfxqiV/CJo+0C99fqK569soLpSHQZ8a6cSdzAwR4GsW7j7GYj8J3X0oJu2i2iiU/gGflQMVNo2aJJB1UUMHasVUTjPhWlB/AT0rOO9aFvtCnpTEqzJvwybwANQTBQelVuJ9ubAiF9I3LH4daVuQtwFVsgxgkedX6vwcjFLNTzUSMcq0wdT3h61oH3T6Vmr7wrT/CaiuR9pVltpvtVsMPoD6gcMOQ2oPDfax7pXteIRiZMZDqMP8ALkcUf24g/wCH2twuQwIUkHpg1xMLtFOjqdJVgc+FXDHgtekcQsION8Giht5lyiqwA54xtt0rg+IcJurFiJEJXxArpuJ/5aC3v7QuHMKspjOMKBv6+lVrb2iW+maK5i193OtV5+OR+1XG1LFCTf2ex/4a/wD2FYArsbizS6sXS1ZezdRoOduea5i6sLi0bEsZA8elawqWO39m3/4Hag/yn/7GtXnWT7NAHgdt6N/9jWpgjrWL2octur7jY+VUW2JFadZr+8fWsWNQM8qnZL98x8qg2wotifvm/wBNY+qt1l+1MWvghb/u2Dfp+tazYNZ3tJcJbcFcOpbtV0AeZrrj2xXKQ8TZOAvZRs3bNNlAvMDY5+h+dSHEby3IR2Ew8H5/Ojey9pFK8080erRhVJ5b86nx+xFuFngyqE6Tg8jXS62ixbcdgwO1Elu3mMqa27S+SZCUkjkA6od/lXCm4aPuyKHFFjMDMXjkaF+YwcYqeq7d2bmKTu6tLeBGKzeNW6XNoUPMe6fCsWPiF/EN3S5T+ob/ADo6cZt3GidJID4HdazqhcI4ksf+UvpOzZDhWfw9a6ZLe0mh7YOjqDgEYNcw1hFxCQSQvHIOXdODU+H8Om4feRF5dMrzAJApyWUHOTSyDpbThfYg3M/el/Cv8orA4vEV9p7KUjIYLuBtkE5/SuvvHKREo2Djma8/u+I6uMSrNG7KCANBwVOME1JvfDTr4Zv8wcHbFDuLtY9Rd8DHLxqosD2lm0qu4IXI19PKsm4vWMhWMGecjGPDP5VOUEurwSBjI+lAeVDi4hcwNHJDDpiB1AsP4g8KLZ8KLyiW977jkv4V/etie2SeHs8DP4T4GtInw697y3kZyrjGjqfL4Vee6F1cFQR2ZGN65CCR+H3pjfUsbN3h/KfGt2JxGSHOpW8OlYu2os/aPssjJJgLnbNYXtJaNlrjSwSTB8QTW68Ud1GMSch65PjVLiLdqrQzEqrjAQHOk+PzqThe3F9STj4Va4bxI2UjYB0SDDiq1wHhmaN10uhwaAcAZzmvRrcc96diJhJpCPh2Ixg7EVTuw1ncuIgjox1hG8+f1z86z+BSgdqrYyMEZqzLIZZm1sJDywwrFkxmmpd1fsyWuo9SBWxnA6bVuQfxFHWsLhoZLlfIHYnNbsTjtVyK5NKntWwXg++2XH5Gub9njpuIfDDH6Gt/2wOeFpj/ALz9DWNwGPU0JHRCa6fGXS28mJV5Heg+1MhHBZPNlH1qVvG/arttmqvtWWHCQDsDIPyNTFKxLSMrJZYG5VT67mugjO+OW9ZNoubqzXwhQ/8AxzW5HH3xtncVM+1jTHLbesXjf/WRLRalWMEsBvzNbaqTWDxtweKFJJGSMoAd8An1pelij9p0RCCNwU8WG/pVm3OrcwhH6Ohqs2qDAjeOeMY3L8yfnV/h8WqdHki7M5yR+wFYUTiLojpGGQyRDvBhjn51WkUwxsEQntBrBXcemOlRv5GWZ5QdmkwVZcYPkauIiELqi7hG5Tl9Kl7WM6NgzPKFWQjo3dNAmmMRMjE7+6r7j50ZYEkZ1WdC6sQUkGDiq88LGDuB9tsscirAWINcR6o4FjCb5jIwc74oSyPJAUYIVbkG2+VQSVtClFAC7ZQ4J9RTF4ZISmoZxsHGPka0yscPjikEv2mR45dsMwzk1C8thbSLobtFOxKY5+lQieMYyxjBIDFt18M0QWyaWVgpGQRIGAPrVATI/uTP/DJCo4xgdMGioyTON3U8mJOoGpRxJkhrjD5KlZRzGTyoUkDQyJGwMZf8QOVOfyqAvZNCquMMMkakO+fMVZt7olDDNJqQqcdqu3pk1ntE+CNSyfHB+VSju2gtjEJNTuQiowznO1JFqdo5hg1h8JJlioOQAeX0xRpIgArRMrKBqyhxjb+1CMOgrHFpZOTLyZavxoLa2MiwrcRt3TrHIeo5VBUjnLRkB+uBrG9XtbyQIsZxKql8rhhjljB67VQlijijXQWXU3MbgjHjVyzeNY1ZyJmA0qV2I5/Ooqtw6FLqRJCmkRtkodiRnnVifQJndGYK5zhxnGKBcyFJo8DUAPeZcEZo4kt1tXVtYlydDAk7f7NKgTQzSKJGz2THJ0nVnA86NFGTbdhGI86MqQdLennUnJMA0MMooyU2OKjDMqaTcMAoHcLDIqKzJ9PaAsRgDYOMHPhmproGpe+pxv3tQI6flRr5dEIuIU0LqySneUH0qpHJ20LzvEqmQ5BUFRjHQ+f61ucxBSmiFnjcFge8V2PhQpMSKBkA4yVYYOc9KmJdROpSNQwSds+eaN9mCuUmuI+QJzhlPnkUQMQZjKKcK+Cw0hsYoUMZlljjSJBIq4BUgZ9c1LuWzlkkLsgwjxNkH50jevJIJXYSFAcg90j0xVAZUSFj2lu0bEjkxTI/KrDyZSMx9omrYknqPTrUb2d5Ri4ftEPJx0FBt4oXbs0fUpxk4xzFTLox7dLw694syKksMU6dGc4NQ9oLlXRVmZ0ki5qg7u+N8n4VatUlNqiRSGNhjvEBthzqj7RoFJdpXGsAYG4+VYwbqgkE0sazW8qSLyIB0sPga6izsLGaIyqup3ADktuCBy8q5KKeKSMKyqJEGMrlCw/WrXDPtLTlrO47Nl2bfPzFXK6STbS4p7PaYi9s+pRzRwM/A1iSCKS6k7NjCAxAZWIyBty5dK6S/lv4uHEmRZXLAYVdO1c4iwyN2bS9jNGc6XGfhvVnKWaPHHO1yysY5EA2JGnI9RRu2WCNe3iliyxAONa/Mb/SrXAhHBPru3jki06FkzkBs53B5V0k1la3MWlokKncFR9azljjWdOSW4hnIWKaNmOMAHc/ChTLIrHWDjzG1FvOGRWXGY4XRXiwZAzDORg7H5VnISqk2dxJGp3KFsjl8azfBL0liwqKXGmr8YwoArIW9uID97HFJv5qfptV20v4Z2RXimhd9h3da/AiueXgyiThbcsux5UAurnfbzpLcwzErHKjn+XO/wAqHoIbvDFccsbO40sx7DCNkVYI6VUhXDZXlRm1Zz1rIkx8DimOnSCdj4jnVeaVkGedDWXXgOcHzqy6N6XUbunEm/XNOk7LzXI6kVWVQDnOfSpNjB6Guk8mUTa4k8TsASM1YGBsDjFYxkaM5xU0u25Z010nm/a7i5TGkDnlT17ENSp8UqBqVPTVAqVKlVCpqelQNUgxFRpUBQ2dqRXwodSVsczUDcqVF2YVAqQaCaMSp6HlmovG5kV0mdCvRcYNMDg1ISHPSgaSGOQgoBE4GxQYx5elJZjEdNxsOknQ+vhRgVJGDU2VSDqwV65qKkrZ86IFFVOyMO8O69Uz+VFguFlHdPLmDzFAflQ54UuYJIZchHUg458qIMEZ50C5Vm0su+nI05xnIx+WaUnfLzSeMxyYwQpGVz1Fdj7IWrxcNeWQEdq+VB8Mc6qy3cVpKbRoxJHGdKluQGK6S2Ie3RlwFxtis3y28adPSdwQZFIgMKQBpYquYLRciu1DbKnJG3jVryPKmZcipoAhZ4RqhOQdyOhq5FPHdDsyO+Nyjcx6VSKtG+3LqKaSJXIKEhhyI2IqygtxZtG+tDkc8jmKUN86jE+SP+8H61KG7ePCzbsOTY5jzqbxJOSY9KMenQ019gsW02tQykMh5YPOrHvAkbj8q5/7+ynyg7md4z19K27S4iul1RZRxsVPMUl2aPCcRLnpU5D3zjlTooKsqncE5GMUzDDYqVYE4JNTQd0Ux3NMSVIrPSig7VKhqwYVIHNbjNDlhRxk8/GqckJU7jI8a0OmKWBjBqWbGHLBh2IGxquoltjqhbG+4PI1t3FtkEp8qpPDzrlcNdNzI9rxGKc9nKOzk5YbkfQ1ZKspyhyPA1kz24J5VGC7ubdipzLGOhO4qzP5T1/TbjmByM8uYNSIVuR3qlBPDcprU94c/EUQNJF7w1L/ADD9a6zJmwdtSHwodzEl3AY22bmp8DU1nWYDkVPUUpIym67ir2gFohS1jjk95Rg0G7jCOMdRVpd6rXhwy+lS9Co21X7Xe3T0qiTV62/gLUx7WrgQSWM6NuCp/KhxKiwx6VA7oosAzbzDyP5UOPeCP/SKv0+Hxmo8qekTVQwxmtEcqzutaC8qDD9qV1cBU4zh1/I155cxhJNhivSfaFdXAH/pIP1rzq+GJgPKumDOTp+MCRPZDhlzE7KyRqpweeR1+VccrNG4ZGKsDkEV23Ehq9gLU+CpXEEb1cPpa6qd1htYrlJGj7mwj3Db5/egQcagulEN2gDNyYbqf2oKmReAQyRvgxoTyznvEVhB2WQOh0sDkEdKzjjva2vR+FLHHYRLAQY9yCDnqauas86zPZ6TteDQPo0k5JA8cnetLFZD1lyZDn1rSJxWZMe+R51mrEdW29Gsj983pVY5xscUbhxHbPn+X9azO1aGazfalA/AJCdtBUj54/WtI46Vn8fha84cLVZAhbDamB07dM9K6TissT2RObe6BPdDD8q1eIQibg10vM7ED4iqPszayWf2yGcYZWXkcg7HlXQwwRyWs6/zIwpleeCPOrmEJcAdGyfrUVGHGav8ahe1v1XbIPh471XBDyAlAvjpreN3il4p5wLdYzA+kyLqwTgDc0D7UZVxIit5jY1YvkH2SNxuNAG/qapIjKzagRtnetY8lGtI3e6VbdmRzuCNvjXoltZW0Jguf4twi6TK3M561x/s/h5jlR3VxketdbbzBPuxzXeued5WLkwkkDJsWx1FcHbWgl9pp4LnfLvn6126zY2Jw2MknpXGXd9EvtNJdrqEenwxk6cbfGs4LVm7sbmGcW1vcyi2cDUCdhvyFa9vZQ2lsBDHqGe9j3vWufT2julYiRFliJ2B2I+NX4OOW0h3ZoGP842+dWyo2gN8ry8qmowRtnFVoLkPj3XBGoENVmOeMsQThvA86yKfF7MXUfaRr94o3/qFZnC7pn1WknNN1PUr1FdIQjDuHNc/xbh/YzJc240nVvgcjRWlonjjSYErEGwxxsRSnUMVkxnI2rY4dPHf2ALKAw7roehrOurOaBiyrqiJ5j8NZsalcz7QWqsouU3IwH/Q1zwGrPgK6bjDdpE0Vs5Zio1AdBXOyEImmu/j6Yy7CZt/DHLFaNlxIRqiTDWA2ckb/OswGnRS7hVG5rpcZWZdOz4YVluQynYoT+VbUQHagZrD4AgAReoix9RXQQx5lXx3zXks5dGT7YkDhsfm5/Ks72c30+Uf7Vf9tTiwhH9RP0rP9nl5H/wx+lb/AOUdJA4Eqis/2wf/AIWg8ZR+Rq7axg3A36Vne2fd4fCP/E/SmIpWY08RtxzxDH//AKxW/CQZFGOorBsiknEo2jOpRGoB9EArethmZc+NMuxphgMbVzfGSTxV8SqAuNiORwPCuk8K5njIReJS6o8sSDkc+QqVYDD9kLOLqAksc5CnAGK2rFIUsluIkOpEZ92zjy+QPzrEt2SWZBHLjxDDP966GYdhwaTTlpHXG3PfapBh3Qfs0lXtE7Y98Sbrvz9KVpcN2JjjUd0ZzGaY8Re3eMAt2R/C43HxqEUU+lpYoGVCMkx7A4rFahSydsgyUZwcEOAD6/ShpM0cixdqYQOpGRmoXUrHIDawV5EdDQGiMZUyrJHqAIOcg1YGnCduxwCGOcrtTIqBdLsd1yiyDZvjV64khlREMQPI5U4OPD51QDIAYldw2r3JNwMVqMiohjLYDKefjj0FEFzELcW/ZxynJZZF2IpwNM3eLQsDqDruuKHJECzF9Dsx1B0OCf8AfrVQIyakEQlL94LocUV4JTbhtTrGDpDDvfSqspUKSraiTurjBFKK5cp2SF8A6gAc4PlV0qaJOVYgqxGQcHB+VQjdr/ihcnV2a6mwMd7xxSuHZbZpZNMg6EbEGpcAsZriCW4jILF9OkNhv971dcbTa/KrSwgOqyBSCCdmG1EjmkhRjHPoUEakYbt6UxikglaG4O4w2hhjNDuXDhW7IwsObjdSMdelc2hkhMiB2CiMd4hNgcfrVh5llgaPSo7oCq2xFVoo2njYwxrtgHQ2M7Z5UGYFlx2mWQ40OOVRVhiFcq7EaRgnOoeINDuECFAO8uNQdCPrQUjKSZIIzzwCQajEBPIiYGSCe4MdOVVFuOJnt1kWQSEEr3lxj4+PlQJTIoJBIEWeYyN6U/awwdhqde+CEY7etSLOwV4g6Pq30tzHhjx51NKoXV40djIhGCQACvLJ/tRovtENvGuGKgBSMBhVK/7Ka7ggBVQz5YkYxk9a2GjjbutqUgE60367V06jJreMyRuUi0gfy7CgLCzTdmsirqbGhjppB5yMiVJNHUEgmitEbnJkBQBcHUuRUDycOntYmMkauo3yDyqq0etC0K7/AIgd80aSZ4bP7Mcunijch6UC3yzEiYZHISbNVErSyS8Ur2vZOrcyMr6eVTfhHEIJDJGmtRyeLpv4UK5nljiDoCsqtknOQw8K0eF+0drGumRzE3QMO6D61dbib0u2EnE9KK6QrgYYvnVnxwKocdW+EoefvRDZWROXr4Vr2fFDJaq+UllK57jYHL6VCfiEjaGeS3twQNUUwySc8s5rnMdXbVy25lrkFEDM22xB5V0PB4kA7VAAzAZPjiqt7wWK7lItJIwxGoRk4IHl5UPh/DuKWYZFfsFPIsNWPTpWc5vlcb8bPELYpwi4RWaUk6/vGz1Gw8K5e6spYwshQ5PgdQz44rdvbTiM9gVjvWaTBycBAfIYrmQbpW0TZRwMnOwOOtbwiZVZt4T2ijQcyLktggfKuk4TaSLGCl/Lo6opBA8qwOFzLPcBHf7wdCefpXU2NrDEjhFCiUksAOZPOuWW/bludMniV1pv5g0erT3S+cnBFZE8dmgTs5mUsuVyNSkZxzHpWrx2KKK8Ij0I+FwACCRjHMelU3tJbhNLKzaWyDjXXbHpzqksUxY9myuTuNLZP1qxb9pDcRs6shUMdJGkcjyqvL2bgFIzHKp3Ct+X7Vbj4i8VuUuY+13zqK4+vKqinGYJ3CzKScczzos0nZlfs1xKFA3U74+BzVoSWFwgDwFZRvqjPP5VXe2tpZdENywJ5a12pRat5rkWfaGOOXv6QRlTy+IqSXykEPFLH56dQ+lQSF4bVYkXtNLMSyb+m3OnidT3SMP/ACnY1xywxvxS1xXhxDIkhHQHf5UzwuMLgjwyKA8SSadaKX1dRvitqPhiyJgTyxnA0lGyPkax/BL0zYz1jKjGflTSlwMg71elsLqJQDJDMPEqUb6VXnBSFe2jZSTjKd4cvn9Kxl4MoyqLPnIanDajgDI8KiscUrEJMgfPusdJPwNFit5V3KHSeo5VzuFnw1V/lThsc6WaE8ip7xx5da+k2OGBpVSN0dXdGB51aSVHAwRnwqGk6apY2pYqojin60qWKBvCnpqegalSpUCpUqVQLJG4oquGG9Cps4oDFfCo8qZH6GpkAigYMRyo2pJlCSDB/moBGKWaKLpe2OD3k6YqUkKTgOjFH6OP18aaO4KDTjK+Bokjh1ypz122IqCHatCQs22eTjkay+P3cv3drAG1P3iy8z5CtQNldMgyp69DQWheHDwjtFH4DzHoaI4yV5JBkLkLsQPqTXX8BmkuLBGlbJ3Bx4ilb2lq1y9wmcuulkOw+IqjIt5wR5zYQdtbyDUAcnQazljvpvHJvjI57inyMVT4VdzXtqJpohGTtjf9auDukk9a0wjnPOpA4pzg7UgnjQRKhhVdoQjFlGCetXMCoFehpoVtYJ7wwcfA0hqiUspyv8p/SpvHnPgaEdS91hlfGoqylzFcLokGcbf1LQpbd4GEkb8+TrQWiy+tSQx3BFXLWdkOmQZHXwq9idrfiTEdz3WHJxtWg6nGTlx443FULiwV07SDcfy+FVI+IT8PbSymSIc1/EPSpvXa9tYjHeU5HjUTvUYLuG6HaQsMHqPyIopAO3I/Q+lLANRipA70sYO9Kk4DswBwacb0xAYb0lGBRDkUKSNX57HxoppiKoz5rcr0yPEVX7EZzitahSQBt12PhXO4rKwprcpL2kZKt4irlvfEKEnGOmrpRZYirYIoDxc656uN4b3KtrGoYPEcenI0GScdtpcnUKpB5rZj2ZyvUHlS+0ozNr2cnkegreOcrNxaqTKw72M+Iqvfbac1VWQxaQuMAe6efwojabu2aPJHPSeoPOt72gJq/Zb26/H865uK+eBzHP8AhOCeo/eug4bIsloGRgVJO4pjxStO23jk9KDA4NtGfKnWYQwysQSdPIVn2dxmO2Vd0kUlSRj6fGreydNHnUHBpskGphgaqIqT1rST3R6Vn4FX4/dHpQZvGhq4FMPL9a83v/43wr0riwzwW4Hr+debcQGJh6V0wZrsJ4+19gIRnlGp+tcLKhRsGu+j73sEn/lf/qrhrz+L8KuCVrR7+zY/8pv/ALmsBcYroIBn2c//AMb/AP2Nc9TDurXe+yx/4HD6t+ZrXrH9lv8AqSH/AFN+dbGcVzvaxLZqyZlw5PnWmd6zZSctnxrNWK7Zq3YRPkyae6Riq55ZqcF+9swUxl4/FeY+HWszvla0NxVWC/ge4aIyYkB04IIG3nyq8s8FyupGDeOOYqpe8ODOJYwpDgAg+PjW7+4zCaBIp3kQYMoGQORx1q5aD7qTbGx/KgJbpBGqLnYc81athiN/Q1Fcr7YWwEtlMo3k7pPoKwMFZTt1rsfamB5OGWrxxtI0cqsQoztpOf0rljLAxIYdm2eRFdPH0zl2NxO2MfAbWbmHGD6gn96yEkkKlGYlQNWDXWX8Qk9iQRvoIYH44/Wueki7ijn3eu9awTJrezYSd5To0YUcj51uPHLHMJYgGGCDvy86xfZdMPPgbAAYro0/Hn+WueU5ajIuuImW3EZ/AxDMdtTftXMcSuxxC6iigXSinSp6knFWuNXcbNND3gyucAcjvnP1rM4e+i+gOM98DB8zXTDHU2lu25c8GCJGsUmSB1HM1ks2HaJo9WPDnXWvGe0T1rG4xa9jxKcxAfeKMeWedYmX7XShbEKwaC4aFx0BxV6LjN5CFFzGsyE8+RrGXJBbYeVThMragjctwD1rdjO3T2fG7V3CmRoG8H5fOtaGZbk7FHXqQdq4aWQCUCdAMHfTR0Ka9drcGJsdDisXBrbtRDcWc7S2jDDDkRkEedCuOMXM8Qt0tmiaVtInG64xk4865239oL20k0zKsq88jumuojWe9ltGkAgtowJOz6l+gNZ16rvbPv7JOH8BuJM5kkxliN8E7YriblstXoHte2jgx3xlwCK86c6mrp4/2zk0rKwk+yi77rKcgAHceZFOqCMkhACedRjOnh6jOO6T9TVZJnUjDfA12YdbwDdif6BW/AMyjfpXOez0yMX0nOFANdFbtmT4V5Mu3WdMT232s4PVv0ql7O7FtXIIKse3D4ht1zz1fpUuBxgoxx+Bd61eht2hXttjjbrWN7asDbW6g/iY/QVuWkY1E45Cuf8AbY922X/V+lTENwwg8QYqQw07MOR5Vu2/8ZfWsThUapeSInJAw+Ga27Y/fqKl7VpAZYetcvxR4X4hcltalXxkHbYV1AIyK5CQNJxS4+8GkyscNy5napl0Ro2USnSqOr5IwCKt8amWGGJMEIrYKLz5VHhSCSbU6qrL1HXH+xVXj8gllQIzYXJZgMgZ8flUnR9ZJIczBSNKggIw5frVi2mDHSwZcAbKenLpQmdyS69m4YackfrQ4iySHCMr45jcftUaNcIil4+0BGBpWTn86CheMohSRVB6nK7/APKrFxL2sbI2JSV2+dCPYmFuzleL+ZG3zj/fStRkdXSeUs4XXjmDihj7hzKjb591utQeRWfIjQhuWjbBqU51tIhIC52U+GfGipGRHI2ZcbEhfj0pJM8qCNzHLHnCljg/GpRsDFo0dm6b6x/vBqlK0kakECVWbJA5+tVF2aCOPS4d8DulGXn8aAsNubcFAwljbvY5afLxzRYZyYAqzYSXOFcZP9qG0DwrrdNCnbUjc/PFBk8T+7Kpqzq72fGt3h08Nvwy3jEXfwCZI3wynz+dc1dO095p2JzoGK6BFt2YdpEVwunUh58t63lxIk7EnupLoq0jrKUXQpK4IqaRTxKO2EojIwFAyD6bUOS1V5SI9LrgYBO9WXvGSIhJXTsVGmOQ5HoP+dc+2g1QG2EsaYeNt2j5sPMUSG+KsHfS0bDGlxjf/fjVY3IklDsChfZuzJ+dN2hinQLJrxuA4wc1BdEZKM8EbjswCWj7ynNU1keRjIidpp3yp3q3DNPGn2iHVEoPfKgEDzqoFk1MY3B8Md0mqLluTMyaJ9JOEKyg58fWqt0GgumOGVgRlo98fCoxsTM3aysmOjjG9GgtftH33R+bLyWknKVg8TDz36Sdp2rzEYwuCDnwrbUJdWqSorLpGWKn9PWjxcHH2z/EHk1JFvGnPOB+9XOOWtvZvBhDHmLThNgcc8+e9dcumZ2xmixnSyuDv4HFPE80cmZJ5EXoXAK/OkIi1uZDplQN7q7MB4j/AJ1KND2Jzns23XtM4rm0JpaUOnZxysBsynSScc6hoijXCziQpghZFwetPFJG4KsmG/nQ1GS50soAyqnfWvM0RXuZFbB7PSpG+DkVktFqmwBkE9K3OzVoQRGFDDoahaRokMjMgYq2RtuK1LpGfbcPYyyEuY8b7c6p3kQW4dFZjp6mt+AhVmcnKqM/LNZ9ipft5XiEoYd4E+prUqFwvjs1kAsymZV90k7r5VuRe0cUrFkvOzyNo5FG3xP71yCoWYKASau2/DzNuRpA6mmUx7Jt2Y4urWof7RbR5yTrO351Se4tOLw47aJpE3LIu48RvWNxXh9rY2i9mjGRyACx+dZEZms7gSRFo3AyMipMZZwu9Ojn9nJGYtaSxyrjOA2CK1bWznjYtPeXZIGoouQD5D+1c7DxqNj/AJmGRXbZpYWw1bUHG7Z1SNb4uAQcyYDDHqKxlhb21Mj8UsBJJE66tUmxUnUFPOs4PNG5EbMjDbutWq9/aSZKT9q0Q1YQZP7Vl6pFm7nZsmfdmQA788Gkmk7QlkmkGmTQ+TsHGOfnSTt43Ujux59xSGA+Boyx69h2meucMBQMlDoGD46Gx9DV2pOzOSUSM5YnI7p+FWbQfaFMdw7KQdtS6h8xVVCAja3IYDZWG3wNEtmMrNGB3iM6gazVXoohA/cOXXugRkbnzBoScRdQDNCHjDHLMv0qpJEwYHtMsg/EN9qeGZhbsshZQc5GxqGl5pbOZiyRmNcd11zVy3klCl4rjJOxRsfMVhKNEhbWNLDkzFCflWlBIJfu3aRXXbDqHA+I/WnXRY0EvO0XS6av9JqjxA92FmVjhskE4oWqFO1EseACQTA+CT/pNNJc9i0ZgnZ0wD31xnyNXd+pozv2ilwurkNJocyBI4guqPTkns2KkknbyrSna2kgSTsBlhqJQ8vlWbN9nlnBd5FB5EjamxoSpcb6UwvQ53qkRvvW6wyMHlWfJZIpbSSOoB5VolUakv0p0iZicA1YSAAd/c+FNNCQz5AXQfUcqPQuQ26U4Yg1phM01PnIpjRCpqVKgempUqBUqW9KgVNTnxpqBVJWIqNI1AcENUSmOVCUkHIoyyZ260EKQJG4NTYD40MjfBoo0cme7sCeeeRohRlxoznG6H9KqdaKkpACP3l+o9KglLGk2JEfRMNtQ5/HxqEFywcR3I0NnCuPdf8A34VMxqykqSRn3v3oioksZSTScjBB5GgOCBT4zVIx3Ft7mZYf5Se8vp40e3uUlTUrah9RVQbAp9RHPekMEZps55cqIct4VE6uuwqQAFRZwNutFNyqJXO4qQWkdqgAy6dxzoTS6ZFOrBFWm72c1Tu7KK5iZJBzGNQOCKir8FyUZT08KsSxW3EBgnRMBsRWNFqgiVZSGCjTr6H9qtQyOpGg5J61rviorNaT2FxqPdcjCsPdatO2vw6iOZQrY+BqwskVzAYZ1BB51Um4dpXVCTJH4HmKxq49Nb2vhsnByR9R+9M40rqz3fGqEM7xd18tGPmKtxyJMhZGDK2x8/Iitdp0kG2BByDyIqQOaaOJUQIg045Kf0pDY1BKnqJOKQaqGO1MdjU8g7UxFBAoJBhhVSeBk3G4q7ypm3rNmxlMmoGqs1spHKth4FY7bGqssTKcMK53BqZMlo5Yu+BrXlg8wPKiGVJUTcqckZHOrpjBUg1m3VqUOuLZx1pzF7VeM27PCtxGMsDhyBzrR9mCTws56SN+lUIr1W1W9yoGRpYkc/2rU4LDLaWjRyDYuSp8RgV1mXDNjWEXaxOucHGRVCyt+0t7aVzhowcKuw860LaUYfptVOyDLaorAgrqyD6mn1fiyabFIMDy3pEVWCVsHFaUXuD0rNHOtGI9xfSiqPFR/wAIuB/q/OvN+IjEielemX0Tz8NnijGXJOB8a844tBLBMqTIyMOhFbwZrr7Tvewij/wj+Zrhb4ESj0rueG972JQYz3GH1NcRfDvKfKtY9pWpa7+z/pHJ+Zrnq6Cy34A2T+GSufq4d0rvPZYZ4HEc/ib8616yPZM/8EQf1t+dbGK5XtpE1mSHvkedah2rLl/iH1rGSwNhTRjvGpGmj/ifCppoxi+8DozRyDky8604radYUkuZu0Y7hQMAf3oNtFqbUeQrUK6okHlWsYzaqt50WNtMTee1QkhcElSCPA/vVS6kmgZTju+fKqjRxHJCElUMvnWBx32d+1r29m2ZRzRuo9asniB8CKsQ3uVBLetJlo0z+xY+xMkeDqER2+NcjHdOoAkQMoGMjnXo0UyIDjkc7etctx/hkEcn2iJNMch3x+E1vHJLEvZt45GnMeQMDOfGtyV8RHultQx3edYXsxDoe5AbOyn86uXnEoLW9EUzlQEzy2zUy7I5+/4RNNdSPBKkzMclG7jj4GqMFtNDxC3SaNkPar7w8xXWsIrqIMCkiHrzFAks+2ELxszdlKuQxzgZGcZpM/i6aEqkSJ61S47bsswkxnXGN/mK11XMozyqxxG3+0Wzx4yeyJA881irHm0IQo2osCCd6laxN28Tj3dY/OmQYV/DUaVoCb2MDO8g/OvR8c/qF+rLcNnqS31NAkOHA1YOOdXuKr2d4FkUkYwR8TVSeNXkARsHHJtqY9Le2xwmyS5LyByyoARnxrr7KbtoVLHDJsceVc17NoY7SZWG/wDzrStHMd6F1EI43HnXDLtqJe2k/acHjIHOUZ+RrgzzrrfbGQ/ZLREJ7PUxPhnbH61yRrr4/wAUvbRO1mg/oqkp7648auy4WBN9tAqmm8i+tdGXQcPwF1W5TPMoThl8s1rWl7NHMdaMDjkR+tc/Dw97lTJEwDA4xnH1rRsLDiLMwe67NR4jUa8902H7WNJOttIw7u42+FXvZeUSQyZ5qFB+tZXGVe3mtopJXmJJZlfljkNvnV2wQwrmzmRgdzGdiPLNL+JO3XWiKSxG21cr7eFVa3AO+D+dalnxCUMyshBxyyKwPa0SzywTOraMFd8Y8aY9rR+ASapSDsdH7V0tpGDKD5Vy/s0BI0jdVQD6109nrWXbwqWcjQRRrHlXGX/s/di7lntZwQ7lsEkEZOfSuyUkbseVU5SNLYrpjGKFwKBobVonbW6gAk/HP1rK4mzPxBxE6DThGHmOda1tMsMcucltBfIHhWIe1udcRVe0UalC+8fjXHL/AB0xUJisMeblQhYZOD9dvWi2XtFb2LKkcUk6v72cAg+VV57KXiUqQJJiUNp0v051lJatb30kMh70ROSOuPCunjk7TKuin7C6uO27EQrI4GFO45eFBnt2S6SGOXJI5OOVAZ1imjdCNXvYYZ3FWJ5zeMss8QCDkyHcViqaWxlDSfcrkAtqQ88fWhozSxHvamHLP5VNjNFgpO6nGwcb/OnjBk3eHJP4h1qKHpYHVI5jzz3yKJcl5UYuEdgAVdNtvCjJIEDQ6t2xjWuWX4896u8OhtZIWN3AAWOgFCSPpU2MEFwFywOBsrDGKldytDBllKIRqUA9f94q3NFE7SNbyK0SP7jnfbIrI4wssCRxyZ741DfIxW8Zus0LgsYk4nGSVGnLDPj0+tdFeJGjRhxpYAklBnUaxeBQtItw4CnkoB6/72rXVI8mNnkjkXcZGQBTO/2XHpFJXnt2fskkZBjUCQRVbS8zgLIyHfOsZFGS1dZSwQOAe9oPMUaS2SaJ0STSx3COMZrKqiJJFICUJXI7yH96kZA+rUFkOCMNsR5+tMgZSUZpIz03yOXjTtmdk1KrMhwRjGKA+iSGFffRCPHOP2qvGjmc5cMqHZ12qz2knYqw1oNyNWSp6UC3iaaZi8fZgDMko5AVZNptYtlead9D6Yhu5YbetS4hexpaSRxJmIAYI2yTVaedJVWGDK2w+bbjc/XapWdu912cMoYwtMAPQbn6VrriJ3y6KytytrZ24H8moem5qPtiuLS3kBAIm0b8twf2FalmC90xxhY1+pql7VwLccP7IndslfUDatSbZcogkgGF1KWOe4ds+lOOJznKPofBwdsHalbyJLbLKzurac55jPnR3iAjZpo45RtuMZrFaCkCPEHEbRMTnKY+J86aIzxShmKsrEkLIPe6GjGFWULreI+DcqX2aS5hde1jk7M+4TjrQWIvvV70UcQAxpj5evrSNi0MQONQfJBFBtMhMYZSDyPStIz6Yo0kOrryxRGUtq7W88YB2U9KrRFraGVBEDqXGeoOP710vD9DSqV333rEv3WG4nXsxpEjAEdADikGZwq0FxxBAW0hck1uy2Dq4Ck4ztkZqhwmFWvzIjY7p5da31eWJlI335Hkat5GNxmFjdR94YiAO46n/YrG4pmS6BKIh0jZBgV0vGrd5J1kJwXAIHIZFc/f2zwyYk97rg59KS6FWK1kePUIyVPI1q8K4XbuzNMusjpk4q1aQoLNFOx0jOau8Mt9OvPLPjWfa3hdaAnW2gIRI4lOnOgnTqHr41TjRGEgnkkjUHKDGsfvVziuVuNKmN1xgoTuKpMGw5jZgBgYJyB8KKnFN33EYXK7d1veFBuh94G5+XIioKvaaC+iYeI2NHK4fBM0Z8XXIHx/vQBXu5Zi2jkSd8VGROzk0xsv+sAqw+XOrMCJJAdCEyZySnIr44oUyMjYdgQDlSy4z5ZoqPayL2bCQhhsQRkU8ra1MhRSW5lDj6UNywGVJXHxFPHJ2gAVY5WcaSAcYqCzHDbzRqJJdD4/ENs1O2imjnD2+phyypGAfQ9KpiJ0YpMkgQN7wGoDw3q0BJHasU7pU4GDg1KI3s7sQ00aq6nBJX9RQswu2URkGd9LZz8DTJI5fX3wp3ORkE0UR9o5ZUQnO+k4qiwrdkgifSTzXX3Samhja3ZCXXfBzhgaqPcyKQpclRjGd6lcTSP38Rg9SuxPrWVf/9k=">
            <a:extLst>
              <a:ext uri="{FF2B5EF4-FFF2-40B4-BE49-F238E27FC236}">
                <a16:creationId xmlns:a16="http://schemas.microsoft.com/office/drawing/2014/main" id="{68EC721D-3C5A-484E-819C-44595D890B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BDABALDA4MChAODQ4SERATGCgaGBYWGDEjJR0oOjM9PDkzODdASFxOQERXRTc4UG1RV19iZ2hnPk1xeXBkeFxlZ2P/2wBDARESEhgVGC8aGi9jQjhCY2NjY2NjY2NjY2NjY2NjY2NjY2NjY2NjY2NjY2NjY2NjY2NjY2NjY2NjY2NjY2NjY2P/wAARCAPABQADASIAAhEBAxEB/8QAGwAAAQUBAQAAAAAAAAAAAAAAAwABAgQFBgf/xABMEAACAQMCAwUFBgQEAgoBAgcBAgMABBESIQUxQRMiUWFxBjKBkaEUI0KxwdEzUmLhFSRy8CXxNDVDU2NzgpKishbCByY2RHSDs9L/xAAZAQEBAQEBAQAAAAAAAAAAAAAAAQIDBAX/xAAkEQEBAAICAwACAwEBAQAAAAAAAQIRITEDEkEyURMiYUJxBP/aAAwDAQACEQMRAD8A6ilT4pYohaaiVqdLNAIgioOSBtR6FIQOlUVXdj1oZyaMwBoZWqiIFFWhjnUxQGTGaIAKAtGSoqWKWmpAZp8UEClQIxRsUxXNAA4IoDrirnZ71CSPyqilyqYaiNH3sU5iwKIZZKIr5oRQg8qdQRQG50sVFWxzooxUUOmNGXS2w50jFnyoAelSDjrTsjL51Ab86qCZFLVvUKbBJoLAIIp9IoC6xR4yTzqKWgUtFGCZpaKAQWlpoug0+igDppaaP2dNoxQDC0+KnjFKgjipBc09ODQR0UtNSzSzRTaKbRUs0+aghopaKnSoAlTUStHNRIzVQHFQIo5WmKg1UVipzTEUcrTFaAFNjNH7OloxVANBNLszVgKKQUUFcIacKashRT6BUAo+VO4zRQlQl7lBWbY0wFSJBpwKqEDVmKQacE1V5U2qirwdT1pSMApHWqOvFOXJ5mpo2PgHcmiggJtVQNUwTQELHBoWCaMgGN6cBTQCRdt6mItQyaJoqQG1FQSLTRgMCku1SqBqganUGNBEqMUEruaMTTVUA070XFPpp9NAlGDUyaiBtSBopa6ryvk0cjbNAdMnNECJzUKIUNMFqoYCmYYNTGxqeAaCvjNP2ZqwqDPKiBRQU9BptJFXgo8KhKoAoqpipqmaWKkoOaqJomKPtiggmpCopnHUVA0XFNpoB1IKalpqQGKCIjJFRMZFWOlRNBXMRNMYyKsZpEZoKhGKQNHdRQCN6qHBqYahAGpAGgKDUgaENqkDUBgafNCDU4aiig0+aFmnzQFzSzQwafNATNRbemzSzQQNNmpGoEUD5pwajUhQTBoimhAGpigIDTmoA1IVFSUGp0POKfUaB80xOajmlRDGkaRNRJxVD09QB3py1XSbSNLNQLUs7U0bEzT0NSalU0qYp6iDUgagfFKlmlRSpUqcb0CAzUgKalnpUCJpU4FIiilTU1IUQ9PmljakKBUs4pqY0DlqjmlTUD5ps01KqKgYHrT1BFwc0Q7DNZDUsUwOacnFAsVCRRipF1HWoFwaoCY6j2dH1ADem1CqAGPFNpqbNk1HNEEjC9aN3QKq5paqC0hGNqmKqK2DR45d8VFGxTYqVI1FNUSKcmmzQBK5fFT0DFSpVUQKDFRKCiU1BERDFRZMUUGkaASDSwIqwCDUAAKVBMjND7IE1INS1UDdkKfQKfNLNBHSamq4ps0+qgIDUgaGGpaqApNNmoZpwd6ipZqJNPUTRCzTZpUsVQgakKjjFOKCVNSzSopjTiljNPigelikKlUEdNLFTpUAsUtNEwKW1VAHGkZNAeXHKrUy5jO+Kz2arEoqzHqKIH1LnFVA1WoO8NPSgcCphCalsvMUYFdORUVXIIpwaK6hhlaATg1QTIqvcMG60mkNAkYk0RHNSDUPNPVRImh5qVIpQR1U4al2Z6UtBFBIGiKaCNqmpoLCAk0dFAFV45MUbtRUUQ0htQe1pB80UcGnzQRUg1QTJNRNSBzSxmghTVIrTYqhUqVKgenCjnSFPnAqCDHFDJGaZ33qGqqidRIpaqWQaohpJNTVakDUudBGpA1EilQT1VBzq2p8VBhg0DBakFpgakGoFppwtPnNIUEgtPpFON6cVA2io6TRKegEaY0UgGhsMUEaVKkBQQYZqHZ1YxSwKorqlSKYowAFOQDQVyKjijlRTaRQBpUXSKQAoiAqQBNS2qQoqOKfFSFSwKCGKfFSpVBDTS01Imok1QsU4FQ1U+qgJTihaqcNQGAqYFBDVMNUUTTmlpFMGpE0DHaoOcVI1Bt6sSh5piSacilXRzMKelUxjFAw5U+M0xGKdaipqKkKQp6w2VKlSqBZpZpGo5oomaQaoZpxQTzSBpqQoJ0/SmFPUU1NTk02aBUqYtUS1ESJps1HVTFqokTTE1AtUS1EEzTZoeoUtdBAjAqDk4p2ORQ96ypw+nahs5JpFDUSpqhbmnp12505FBBm2qJNSIpipqiBpsGp4pAZNERCmnC0VVoyoPCiq2g9KdQc1b0CmEYqbEUbanJqQQCmIxQRJzTEkU5FQOaB9VPqqBpUEiabNRpVUSzSzTCpBc1FNqpaqcpUSDQLVT6qjTVUT1Us1DNPmgnmnzUM4qQNFTFSFQBqWaglTgUwpwaB8UxqVMRmio0s0+mlpohZzSpwKfFA1PSxSxRTjapUPNPmoidKoZpA1ROlmo5ps0BM1UkuSrHI2qxnaqtyQwpACS4Zs70AtSeoVpkQGipIy7A0AVMZoLcUmTg0Z2Kjunaq0KnNFcErUUSK5xswqUgUnIqtEpJouNNFQkXBoTYp5H3qG9VESKapFc0+miI1IUtJpgDQFiYdanJpoGcU5fPOiosAKYGkxzUCcUQQNipaiaBqqYagMDU1IoAapa6CyGGKcNVbXUg+9RVoVNDVcS8qMrjFFEqDCl2i1LnUEMU2cVI1AjJqhyai74WkeVCbc0QN23qGqpODQjkVUT1VIPQacGqDhqmHoANODUB9VODmgg1NTQFFPpzTLU6io9mKfs6enzQR0U4WlmnzRT8qVNT4oHps0qWKBZqLb1KonagiaVKmJoh80xbFRLVAmqCa6WuhE02aAuulqoRJqJY0QUtUdVCLUtVAYNUg1ADVIGgOGqWqgA1IE0UXVTaqHk0t6CRaoFqWDTaTRDaqWqn0GnEZqhAmpA0RICaKkG+9RQBmiAGrKxL4VMIB0qbXSsAanpbGcUYoKcbVBVbIqOatOgagmMVuVmwE86aiGOm7M1rcZ1UKkKWnBqQFNhsZpwKcCpVnbWipwabNKop6WabNR1UEiaamzTUD53qYNDqQNATNIGhlqbVUUcNSLUDtMVEy00DlqgWoJkJptdNIsA0xYUDtKbWaaBi9QL1AHNPVCLGo6qkRTYoGzSzT4pHAqiJGaQXFLNLNc1PilgU2aWaoRXNMVzT5pUDBMU5FLNPmghozUhGBUs0s0EQmDmpgU2afNRUqamzSzRD5qJNPTUDUzCpUzVQM1GpmoE71UMaVKmoHBoitig5p9VAfVUSaHqptWaCbVCnzSoGp6anFBIUhSGaQoJinzURT5oqeakKEDUgcVASnzQ9VSDUE80s1DNNmgJUs7UMGn1UE6ZqWaiTRSzSzTZpUQ9Ng09SFBCnzTkVGgRNAlwaMTQ2UGqii60PSa0DGDUewBq7FMKaMgxR1hAqfZLTYZDsKKcEYqCripgVFQRdNKU+FEwKYqKgpaWZuVWY4u73qhIcHaomUkYqonKqrQ81EuSMVHJqgygGpEChId6PpzyqARTPOgOcGrjLtiqksRG9UDLVAtSINNpNVCzThqQQmpCI0CDVLVTdnUhHQIGpgE0kjJNWo4wF5b1FBVTRVBomkDmKdsADAqCK8xVgDagJjO9E7TFFOwxUDTNJmmLUCJqBFMzb0gaIfAxUWjDVLNLNABojmo9nirBOaiaqAcqkKcrvTqKBjUlqRXbakq4oqYNSqIqVA+acU1IVBKnpqeilSzSpUCzT0sUhQKmIqYpZoAkYNMRRjioECiBac02ipA0+Koh2dSENTWpA1BEQAUxt1IomakDQU3tmB2phbtV00xpsVhanqamIAKLmkDQMsSjpRRGp6UympA0UhEvhUuyU9KcU+aggYk8KYRL4VImnBoIrEvhUxEo6U4YClqoH04pYpZptVFPTioZqYqBzTYpzUaBdKE2xohoclVDFhUc5pqmi53rSI6SelSCGigZpyNqm1AYb01EYUM0QxpiaXOmIqiJNOu9MRSG1EG2xUTgChl6WomikxptVNSxVRImo5pUs0UjUTT0jQRpVLNRJohUqjmmzQTBxT66FmmyaAuuomShnJpsGgJ2lRL1HSTT9maBwxzS1U1KsNJaqWqm2pbVQ+qlqqJpqAmqlqoeabNEF1U4J8KEGoiyCipjNPTBqltUEc0s1LamwKBtVLVTEVE5oJ6qYmhlqbNVEiajmmJqJNBImmzUSabNUOTSzTZpUQ+acVGpoCaKcVLFSEYFIrUDaakBTZpaqCe2KGRg0+qok5oJA1KhA70QGgY86cGok70gaCeafNQJps0BM0gaHmnBoCg0s71DNLNATVT5oYNPmoqdLO9RzSzQTzT6qhmlmgkTUCaRNRNAi1NmommzVRPNPmh5pZqgmalmhA0+agKDSzQwafNATVS5ioZpwaKBIjBqYRk1ZzmlRABBvUmgFGBqQIoALB4c6mqFedFDCkTmooRBJpioPOiGoGqBmFD0qDQgDarFMaIp409KWaO6g1ARiqgWacUXshSEdA8fOrGcCgBcVMGoqeaizmkDSIBFFR1U2rNIp4U2kiiFmnBpiKcKaBjzpAVPTimNA1KlTVQs0udMaWaIfApcqiTTFqAmaWqh6qWqgJmn1VAUqCeqnD0OlmgKHp9dCpxRRNVSDULNODQGzSzQtVLVUBc0s0PVS1UE8043oYOalqxQSAUHlT7UPVT6qKlilUC9RL0QTNODQNdN2lBYJqBahGSm10BtVIGhaqcNVBw1SDUAPUg1QWQ1LVVfXUg9FFLU2qh5zTUBtVOGoNPqoC66Wqg6qkrUBlooNAVqIGqCeabNNmmJqKRNQO9OTSzVRHFTG1RNNmqCA0tVC103aVBNjQs5NOXzUM1UEyKgxps0xqhGo0+KWMVUNT01LNA9Kmpb0CNLFSwaWKKjimxU8U+KgHimK0XFMRQBIpiKLpptOaqBBM0RYsc6IABT1FQKCm0VOmJoIEVGpE1E0RW1U+qo7VEmiiatqfVQtVPqFATVS1ZoRPhTasUBiaah6qfXRE6eoaqcmiphiKmHoGqnDZqA2sU+ugBqfVQG1Ui1B1U+aCRwaWB1qBOKbJoJ7UzAVDURS1VUMQaWDT6s1IGgHTip4BpYoEMURSBQ6aij6xTFqDTZoC6qbVg1DNPQTLU2agKeiJCpA1DNODQTpwBQ80+aKm1QNPmmNAqcHFRp6CWabNNSoJBqfVUKWaIJqpaqHmnBqKnqp9VQzTZqieqmzUCabNBM01RzT5oh8UsUs0s0D0qbNPminFSAqOacGgnimxSDU+agQFPTjApUVEnFMGqTb0MiiCBqfNBDEVIGgJmm51GkPOglTE0zGoE0DtUaWqmLbVUOGqYNBzUg1AWliog04NRUqVNmmzQPmlTZpxQOKeo4NTCeNBAmkME1IxkedDOR0oCEDFDNMzHFQ1VRI1Emok0s1UImlTUqCVLNRp6CWaWTSFPmgbNLNOKYgk0C1U+qmCmpCMnnQNqpAmp9lTiOoIZp81MR71Ls9qAWafBo4jHWpaBU2ugBmmJqwVGKE670AtVIuacoaYRkmqiJc1AsasfZxTG2oquXptdHNr4Gh/ZzmqiGulqNE+z1IQYoBhqWqjCEYpfZ6gEHqQep/ZjjahtGV50E+0p+0oODTiqDCSn7Sgip4qKnrpa6gFNOENBPVUg1MsealoIoHDmph6jpptNQGElNrqGmmxQE1UtVDpUEy1RJJpqVUNvSwalSoGxT4p6VA1NipU2KBUxGaliligGVpsVMio0QgtTC0wNSFFS00xXFPSJqKjimxU81E0RE1HNOedRIxVD0qjmlmiJU1R1UxagnmoE0xamzVEs0xps0xNBSyafNRzSyKglTUs0xoHzSqOaWTVEqcYqOaVBOpA0MGlmoqbDwpqjqp9VEPSyabVSzQSzTh6hmmNAXVTaqFmm1UBSabNQDUtVUTBp9VD1UtVAYNS1UINT6qAuaRoWqn1UE802aWaW1AqWTSps0D6qfVUSc01BPNPmhmm1GgLmlmh66WugMDT0EPTh6gLSzQ9VLVQEzSoeqlqoCZpUPVThqCdNmm1U2aCWabNRzTFqonmlUNVPqoJUs1HNKglmnzUKWTQTzTg1DNPmgJqFLNCzT6qgKGqeqgA1LVQE10g9DzSzRRdeaiTUaaiJZqQoeacNvQFBpE1DVtTF6ipk0MmmL1AtVRLNNUNVPmgnSwc0ympaqCQp6jqp80EqWajmnoqWPCpKKhmlrqAuaWqhavOkWoDaqW1BDedProCHcVWeNgdtxRg1SzQVCpHMYpYOKssobnUNlOMVdoBg0sGiuN+VMPOqIjalRNOalp2xUAqkozTlKkBigWkCnApUqKenqNPQSzSBpgKVQSzUgaHmnzQFzSzQ804NBPNNTZps0EsCmG1NqpZoJ5pZqIqWKKelop1ooFQB0U2ijnFMcdKAQSpLHmmyQakHFBPAAoUkYaiBs1EtQAeHNAMZBxV4YNNgeFXZpUSJmPKjC38aMMCnJzTZoIRAVLSBUs1E0DcqRO1IU5oIg1Kmp6IbFLFLNLNAsU2KfnTGqGxTimp6B6VKmoHpZqJNNmgmDT5qANSzigRNRzTk02aBZqJp6bNA9LVUaaqgmqlqodKoCaqWaHmlmip5piajmlmiGIpsVLNNVEaiTU6YgUEM0s0iKiaIcmmLUxqJNFVaajGPypBByxRQsGlij6COlLT5VAECnFFKmmwaIHSIqdNQRwajqqdNiqGzUSanTbGgjqpaqfQDSK4oFrpa6YjwqNBPUKWdqjilQOTTZpqVUPmnzUaWaCYNLNRzTZoJaqcNUM0qIJrp9VCpUUTVS1UOlQE1U+qhZpxRBNVLNDzSzQEpVDVSzUE6eh6qfVQTzSzUNVNmgnmnzQ9VLNATVT6qFqp80BddNqoeabNATVSzQ80+aonmkDUBUwKB81IUtqf0qBxT5oeqlqoCVGoaqfVQSpZqGqlqoCAmn1UPVS1UBNVPqoRalqoDZpaqFqp9VFTzSzUcilmgctUS9I1A0Ei9R1VGnAzRD6qlmo4pUBA1ODUFqdFPmpZqGaWagnmlmoZpDegnmm3pAVIUEd6fepUxNA1SFQzUlOaCWakDTBamqiops0qJt4UsAUENOaWmiZFRJFBHApUxNKgfNNTgVMACghppYohNQNA1NmnxTac1Q+abO9SWMmiLGAN96gDypZopQU3ZigGDUgTU9KinGKCG9Kp0sUEAKkBUgKkMUEQKlinpVFONqkDUaWaKlmmJps02aIRGajg0+aWaoQzT4ps04qBYNLB8aenoI4NLepVAmgYmlT6SakFxVEKcZqewpZoIEUxpyc02KIalT4pwKoQG1LFSpE1BGmp6VBHNMTTmmIqiOaWaWmmxVRMU5NQpVBKlTYNPRTGomnpgKqFmlUsUqBqanNNQKmpUqBUqVKgVKlSxmoGpGn00tNBAimIomKWKbAtNQK4o+KYgVdhtNNgeFLemOaw0fbwpjjwpt6bJoHIqJU0s0xY1QxTIqHZ1PVmlmiIdnUDGc0bNKqA6KWijEZptNEBwRSxmilc02iihaKbRR9FNpogBQ02kjmKshaWnzpsVtNIijlaYqauwDFNiilfGm002IYpsUTTTYqiGKWKmQKbFBGlT4pYoGzTU+KiaB6fNRpURLNLNRpUD5p81GlQPmlmmpUD0qanoHpUs0s0Cp6alRD0sU1OKBYqWKjmnzRUwKeh5paqAmafNCzT6qAhNRzio6qRoH1U2qo0qIfVT5qNKipZp81DNPmglmlTZpZoJZp81DNIGgnT5qGqlqqCdKoaqWqgl1p80PVS1UBM02ahmlmgmDT66HmnzQEDZpwaGGqWaAgpxUAaWqoomacGhaqQNUGzUSajqpi1QSzUlNC10tdUWQ+1S7SquulrNTRtZ7Sl2tVteafNXRsftKWugA1IVNAuqpA0IVMMKAgNPmoaxS1ioolPihiQU/aUEwKkABQu0pu0oD5paqB2lLXTRsfVUC2aHrpa6Cealmg66Ws1QbVS1Cg5NPmgNqpaqEDT5qAoanzQdVProDUsUHXS100DYps0IvUddNGxsilmg6qWqqbGzT6qBqNPnzpo2PrpwwoAPnT5qaNj5FNkUMGlmhsXUKWqhZpUNiZps01OBQKlT01AqbNPilQLNImlTUDZpZp6VA29LSaelVDaaWKemNA2KVPTUCpUs0qBsUqWabNA9KlmmJoEaYmmJqOaqJZps01KgfNNmlTUEs04NQpZNATNNmoZps1ATVTaqhqpiaAhYU2aFqpZoCZps1Mp5U2kVlpHNOMGmK0xBFBPSppjGtRy1LU1AuyFRMYFS1mmLZoI6abGKnmmNVEMUqelQNmlmpU2woI0qfaltQNTEmp7UtqAeTSyaJT6aAByelRINHK1E1QGmohFNiiB0qkRTYqiJpVLFNpoImmqWmlpqiFLFT0U2mgjSqWmlpoiNKphafRQDpVPs6WigHSqZU0xWgjmlT4pYoGpU9PQIUqVKiHpUqVFPTYpUs0CpUs0s0CpUqbNELNLNKn2oGzSqQFOBQQp8UULSKUULelg1MjFPQDxSqRpqCOaWaemIohZpZpYpUDZp80sUqBZpZpUqBZpwTTYqQFFIU+aamoJ6qWqoUqCeafNDpUBQ1Itmh5p80D5p6jmnzQSFPUM0+aIlT5qGafNFTBpxmoZp9WaCeTSzUM0s0BM0qhmnzQTzSzUM0+aCWfOnqGaWaCeafNC1UtVAXNLNDBpZoC6qfVQs0s1AXXS10LVSzTQLrpdpQdVLNXRsbtKbXQ80qAmun10OkKCeqn1VDNPQS1UtVRpUEwafNQp6CYNSFDFSFQEzSqApwaipg1LNDzSzQFyKWoUKnoCa6Wuh0qKJrptVRpwKIfVS1UsU+BRTZpwacAU4qBClUsCnAFFQpsGi4p8CmwAqaWk0fAp8Dwps0r6DS0VYxUSKbNA6KbRRcUxFNohppitTpbUAilQKkdKPTVQHSfCloajU4xTZpX0mkFY1ZwKjyps0BpIpwpNEJps0A2Uihmjk1AgUQHNLNSbFQNVCNMTSzTVRokCo4XNExUcAVwdThVpGNTT6gKSuGPhQDMVRMW9WKamxX7IU3YmrBqNXaaVzEwpjGfCrNLbwq7NKujyptFWiq0wRT5U2mlbSabQfCrfYjxpjD502aVCvlUdNWzFUGQAb1ditppY86mzL0oeaqJU2cdabNLc0D6jTE0+D4UsHwoIGmxU8eVLHlQQxTYomPKmxVREAeFPgeFLFMaB8DwpYHhUc02qgngeFNgVHNNqoHKDpTFKWqlqoFpFLGKWqm1VQtxTZpZpUDUs1LGaWkUEDTYomkU2kUEMUsVPSKWmiI0tqfTS00DUqfFLTQRxSxUsUsUDYptNSpqojilinpUQ1NT01A+acNUKVAUPT9pQaVAXXS1ihUs0BNQNLIoeaWaAmaVDzT5oJUqjmmzQSpVGnoHp6jSzQSFPUM0s0Es0s1GnoHpUs02aB6fFIgjnj4HNLZQGdgi5wWY4AopYpUsZOxBHQg5BpEEY896B8U9RpqCYNLao09EPtT1E0qCVPURT5oHps0qVA+afNNiliqHzT5qGDSqCWaWajUhVCzSzSpUD5paqakaCWaWajT0D09NSoHpUqegWacU2KfFQKnpAU+KBqVPinxQNT4pwtSC+dFRFOBUtPnSxUCAqQFICnopaafApCpACoGwKWKmAKkAvhRQsUtJowC+FSwKbNABafTRDinCips0FppwpouwqEhxTYbTT4oeulrqgu1LIoWo0tVAcEVLNV9dPrqaNj6sU2qha6Wqml2NqptVDzSzTRsTWafXQs0+agkTUScUs0/Z551RAtUc0XsvOnEYxvvTYDmmyasaBUTGtNmggakDUWUrUc4oguabnQ85qQzQLFSwvWonaolsUEmRTy2oZXzpF6YtmqI6M9ai6Y61PNPsaIrEU1WSAabSvhV2mhNdS7SginzXNsUvk4qQOnlQcgUtdNKOJKlrqrrp9XnTRtZ1VEtQRIKRkqaEy1MHoZeo6zVQfXTB/Og6s0g29NCyrkmiahVYNUi9TSiM2BtzqrKzk70QvvUThyM1YgSxl/KpC3Od2ohbHLahlzmqCCBMVIooFDEx60xk86CRIFLK+FDJqOqgPhfClpXGaDrpdoaAmlTUXRQKgHNJn2oiBNDY5p2OajitIVLkKVRNA9RJpU+KojmlUtOaWg0DDenxThDUiuKgHilUqY7VQs02qlmmxQPqpaqjT4oJaqWaYLTqKB6VLlT1A1KmNNmqHNKo5pZoidNTCpbUVA0qngUxFERxSwKemoIEU2Kl1pYqojSp8UsUCqJp6agVMTgZ0lsdBzNKl1GcgZ5iluoQ5OQCFZc9G5ilrBUKASep6LTYwWG5GTgk5oTFcEYfXkEDXp1DOOX+81zyy4jUxG1BQWYEgD8IyafnyyPWo5wV3IGelJD3TuxwSMvzO9a3zpNcJUqVLNbQqalT0DCnpCnqBYp8UwOKfVQPpqL5VCQNR8PGpZoU+DE2wPhmpeliaIsYMaRCNFOwB8RmhqV1q2hiZHwwflgAdPjU1YFmbKknG4NALfwtZCqkhw7kctx1rjllfWOkk2shjpY90lSdlO21RijWPISLQGGsnxJ51A6Ht3wVdTk9wg5Pwp4FK4Z1wwQLnB/Wtb5ia7HxSxTaqfVXVgsU+KbVSzRD0qbNNmglSqOaWaCVKo5p6olT5qOaWaCVKmp6B6VNT0D09Rp6BU9NSoFinxTA0+agQFSApqVBICnxTZpZoqVKmzSzQPSpZps0RIU9Qp6KmDT6qhSoJA1LNQpwTUE804NQzSzQEzUgaDmnBNAcEU4YUDJp9VTS7H1VLOarhqkrU0uxqcEUPVSzUBM0zb86Hqp9WaaC0r4U+keFMDUqBaRS0jwpU9AioNN2a0+acGgh2YpdnU6WaKgEqQUCnzTaqIkFApEZpA0s1FOFGc0+ajmnzRTinzTCn2NQNmmY7UuVCkfeqhnahE0zPUC1b0ztPNOHNC1U2qmk2KXzUCxps0xNAiabJpZpiaofJp9eKGTTZoC66XaUHVSzTRsXVS103Z+dLs/OsNEWpDLGloNOFYcqCQWnxSyetLpUUgoqQRaSDPOpsQBUA3UAbc6GSad33qBaqHyacUwNLNBMOQalrHhQtVNmgKzZpgwFDpt6IIz0MtTEHxpsVRLVTUwGafQaBxT4zSEZ8afQR1oqJ2pudPppAGiIEkVEkmiGmyKAeDS38KnmmJqohg1E5omqok5oIA05JNPUc1RINipaqFSoC6/DnUSxps0qgQyTRCuaYDNSxRUezHjUSlFxTGgFppxgUiCetNoaiHJptVLQ3lS7JvEUC10i9LsH8RT/Z2PUUNI5zU0Qt6UQQqq+Joq+7jFTa6AMOlc5oeBR5gzcuVA0P4VYlPkUsim0P4UhG56UDhqcEGmMTAUxVl5igdkI3oeaIJH6ZqRKsN1w3pQBzTZqfZnpUWRh0qobNNmm3ps1RKo02abNVEqixYKSiCRuilsZ+NLNQllMMTSLzXcYrOXSzs8MjSxh3i7In8OrP6Chjt1l7lupR2wWc7+ux5eFZw4peSKGD/eMfcEQwR45rWtWuDb3AeTtH7hQ6QMZUHHzNebLOak/TtMedmnJEeezMmDnSDjNKBtcKsIzGCMhScmqwbiaJA5eEs5GQ0eMbZ6GrqBxGvaBA+MkIMCumOUyy2xZqFSp8UsZru5mzSzSIpUCzT5qNPQPmmzSpUD5NQkCsulwCCQCD13qVCumK20hVtLaTpJON6l6WdoRNYWuYobiEZJOzb00MdlNcLELgSFy33YckDY74O1Z0Vo0Rl03lsO02bVIpyN/PbmK0LE2dtFaxteW2pHZm+9XbugePjXkttmneTnYkr2ccT2rTQphdOhiB0prO3tIDI1q8Th8HKMDgeFERbF7ieT7TbM8hGxlU/rTxQQwIBE0ZOADoINawytykTKalFzT5qFPXqcEs0s03TFLFQPmlSxSxVD0qanoFT5pqeoHBp6jT1RKnFQzT1BKlUaeqJZpZqNOKB80s0hT1FNT0sU4oG3p6fFNigVPTUqIenphSoHp6anFA9PSpwKKQp8UsU9QIU9NTigfFPgUgKkBRSAFLAqVLaoIaabSanTZqiIFPvT5ps0Q+cUtVRzSoHzT5pqagIDT6qFmn1U0bGBzUs1X14p+0qaXY1PmgdrS7WmjawDmkTVftKXa00bGNMTihGWm7Sro2MGp9VV+0pdpTRtY10u0qt2tN2lNG1ntKXaVW7WmMlPU2tGTzoTvQe0qJfNNJtMtUCabVTE1pD5ps02abNBPVTaqhmlmgnmlmoZps0Es01KlQMaWKlSqA+uo6hTmPHWm7M+Nc3QtVSDbVEoR502DVRPNNmo70t/CoJ5NMSxFNk0s0VHTmlp3qQp9j1ohsCmNECrjnvSIAooePKljyqeaagQTNP2a7UtWKfOaCXZKaXZL4UkYAGnL1nlToiAcqfs1JoXaEGpCWnJwi/cYih6qI7hqhkVpDZpaulPgU2kUDBV61BkGdqIQB1psUQEo1Ls3o1LersB7F8cqjoarGTUcU2K5Vs8qjpbwq3oNRxTZpWw3hT6H/AJTVkLvRVbGxps0ogN4VIVaKAnOagQAdqbNBA0+antQbkqqLkqMsOZxt1qW6m1kEyfCmJNNE0Mj57VNQGxD8hRTGhTIlyQd8PzrnPI16g0+9OVxTYNdWCFSFRwaW9ATNPqoRY02aA+aWqgh6WqmgXNNmh6qWqgJmlqoZY0smgJqpwR1oYFEDAUC9BSx5UtdLXmoFpqeMjBpg1MXopmjQ9KG0SHpRB3qfFBWaAAULswKuEZpgg8KvsmlTQKFd6ktJWTAZVyMjNXzEtBu4k+yy5zjQc49KW8EnLCjvbgxM0cmQm5VYkyPPlVzh68RnF0DdKhjIGOxXvDG3SsyfVZ8ZhniUr3lJQ+B5j610vDpC01yzQGLuxkKSDkYPh6V43dTtvtjWMc1zdxxnGe9CuB5etWR2gAErRsehRcZH71Uue04ktuqRvCoLyLqI5jH03xVzsmRVVgRpGN/DpXXxfkxn0iaVPpNRKmvS4mNNmpYpiKojTVLFPpqohT1MKTS01BChXahrSUMMjQfyo+KFc7W0p8FJ+lS9LO3PKyW7IkysqtsCBuo8cda2bPhapxC1kkVHBEinHI9QfkayeOoVt4GbBYxLyGBzrf4cs+eHtLLkFWwmkDHdHWvF/r0pfYILe/uriWNBGVDYI2Cgb/lQ7VopUMscKRZO2nqMZH51Zulnaa47RwIu4EGkHOWA/WnNvHBGBFsoLADw3P71rxfmmf4oU9KpBTXs286NKpaKfRTYjSqWmn0VBClU9FLQfCqaRp6kFNLSaGkaVTC0+imzSFPRAtSCjwqbNA4NOBRSKiRmrs0jinAp9NPppsNilg1LTThfOpsMBT4qYUUsU2ugyKWKJilimzQeKbFF00tIptNBgVICp4FSAFNroPTThaninxTZpHFPinp6galinpUEcGpAUqcUCxUhTCpCikKcinGKkdNQDNRqRptqqGpUiajmqh6VNvSxQKlTUs71UPSpZpiaBYNLBpwaWaBsGmwankU2RRUcGmqRNNmqht6apU1BHNNmiU1BDNLNTpqCBNNmp0xFBDNKpYFLAoI0qlinoIUqnpFNpFNiFLFExUSKgjilipU1A2KemNLNA+1PUc02aA+smlrNNT1zbLUaWaVLNA+afUKhTjFA5NLNNmlminpqWac4oFmlim2pH1oh6amp6KWaWTSqVERyafV40iDTaaBahThh1qOKWKBzp6CmpjSoHGKljwqFLNA+POljHWm1eVMTQLNLNKlQPmlTZp80BA4ApiUPSoZpVFIimp8ZpYoI4NManimqojiq9/GklqwkQMNuY86tUG83tJQeWKmXSztVi4dbJKrrEgwNIGmrC2sazMSgHdxp0+B50VVGhAu46ajvUipzuD+deSdu1NtjnTbVLsvOomM17NxxPtThgBUNBpaTVRIkHpS28KYLT4qKYrmkFHhUgKkBmiB6BmkYvOpkU1NiPZjxpuz86JimO1APsz40uzbHOp0smqIaWFLBFSzSzQRyaQNSqWKBgSKfNLTTEYqBZFNqpYFNgUD6qFdsPsk2eXZt+VExVAcSW1uJFuUkGJMrhCQV2rOV1FnNZ/FExe2U3R9H0YfvW7aMBeXGdzoj/wD1Vi391aXKw9lIwMMuUUqckdPTpVu24rAkZScyalGFkVCcr5+leZ3i6cG4gC404lG3wo8474/0is2DiMLXEErasHUu6kAAjnuP1o8/GrMzLGr5OANkJ/SteO6rOU3B8ClpBpgSQKVepxRKb1HRRMU+mgH2VP2VTpU2IhMUimalmlQDMdDuITJayiMFmKkADfJqxmsqzvbiEyhraaVhKzZTB07+vlWM89RrHHal7RxleF2z4xsFPlyrbt271hgbKGBPh3RWRfXttxK3kjkimVEbtAABkZztnPrV+2vFVkaC3upVZQNAA6ciN682+HVevlLhsA76N/RxUmjIj9041t+dUTfveSyRpaXIEYwQAMg+eD41CfipjhjV45G1d7Kr1+fnVxsxy2Wbi8UwdxUsVGCQzRLIQV1DIBG9Er1y7m3DSNNUsUsVRCnqeKWKgjT4qWKeghinxUwBTkCmxADFPT0qBqW9SqW2KAeDSxU6W1DSOKWKnimoGxT0qVA9Kmp8UCp6VKgi2ympVFuVPmqHpxTUs0EqVRzSzREqVRzT0Es0s01LNBLNKmzSoJZpZqNSoFk0smlSoGpqkcVE0CNNT0sVUNmmzUgop9A60NB5pVMqKbFURzSp6WKIalT4p6CNKnpsE8qBUqSqWJC7kcxRBbynklNgdQkfRGzAaiBkDxoxgkX3lx6ml9llkQFVyCR186bXQQJwM7HqKWaMbWb+T60Io2SMbjnTYbNMTUdQPIg09VCzSzSqtcXkcDhDkud8CpboWc0qpw8QjkbD9w9MnnVoSwh1DTIqkZ1auVTcVKnqne8TtbMD7wSMT7qEE48TVdOPWvYh3DKc4086bGrSAzQPtluApMyDVy3qF3fw21u0uoN0AB5moLeKYiseL2gjZQXgdT1wQRR343ZrIq6ic7kgcqbF801czxvibyyAW1xiIYwEyDnzrP8A8bvhgvM+wwMY+taHbUsVyF5x6S6tVjCtGfxENnP0q77O8Q3kjmclcatTMTpx602jogBUtqoHjPD1UsblcDyNZnFeMazGLGfu4yxGxqK6QkGo5qmOI2v/AHoqX+IWv/fD5Gs6aW6WapniFsB/E+hpDiFsd+028cU1U2t5p6qfb7UDeZaE/GbBBvcKds7AmmqrQzSzVJOKWLju3MZ+NRPF7BWINygI9aaF+lWcOOcPIz2+N8bqf2qB49YhQQ7sc8ghpoalKsp/aCzGdAkc+ASmHH7QlQRIpPvdz3aaGrmlms48bshuZGC5wDoO/nQH9o7MadCyPnntjFNVNtkU+axW9o7MY0rI23gNqT+0doqqdEhJ5gDlTVNtrVtTaqw19prU51RSjw5HNSX2kszzWUH/AEj96etXbazTVjH2jtAhJSTX/Lj9anH7QWLICzsjHmCp2pqpuNbNLNc7ce0umYiCJXjHJiSM0a09ooZG03C9l5jcVfWm426VZknHbFDjtGb/AEqac8bsxGHDOd8EBdx61NG2lSrFn9ooI3xHG8g8eVPD7QQyRsWhkDj8I3zTVNtmlWV/jCsgZYmBPRqC/FpidtKgnwrFzkG1T1lW/F0P8cqB/MKeTjUKkhFLefKntO1alPmsuLjMLsAyFfPnirS31q+SLiPb+oVZZRbDUwIqmOJWR/8A6mL/AN1FS6gk9yaNvRgapsfIpiaE08SAs0iADqTQ1v7R3CLcRljsAGoLFVOJZ7EEEgZ3APPajyzRwrqkcKKzbriltJiMMQc7Eg4+lYzs1pce2pGEMa9NvCidmsndDEemRVW34nYmIKzDIG/cYfXFEjv7bmCxx/Q37V5o7HmTs4gnalScc2359KZ7Zl92eYHGc9oaMnELZ13J8sIT+lP9stGAOsnp7prW00BEskkijtTsMHS259alcxzLbsYZHMg5BmGPrRI7+01aNeCP6TUmvbQ5HaDbmCKu/wDTQMcE2kMZXxk9QRzqZRkPedmz41P7faKSnbJnGceFBmvbY4xMnPxq43lMukqWapScXsY20tcKT5An8qKt9aspZbiMqOZ1CvTpy2s5NNmqrcRs1xm5i35YbNGaeJPelQbZ3YcqaNiZps1Ufidki6jcx48myfpQJOOWC8pS3opppNtHNKshvaGzA7qysfQfvQn9pIR7kDn1IFXVNxuU9c63tNz023zf+1Q//JpelunzNPWntHTUiwHMgetcu/tHeAD7iNSdxkHcfOj2nGGvpYYJogJDICHU7DHrUs1Nkst06HNI1iSe0UMchQwSAjY5I2oMvtKukiO3YHoSwpqm46A01crF7RXaNmQJIN9sYrSh49DPMij7tCuXLAnB8BilmiXbXoUUix3M7vsqoGPoKwZfaWTbsoU8yxNafArpuIGWSVFBIKkDkRXPyyzFvC8shRCLpXTJjDDY+u30rqriBXtJo40Ckrtp23rjeKQpbcUCxP7jDG/LxrtpJFiid2JCgZJAzgV5rOHZUS07fg0UAfS0bZU+asdqO8NtLNFKkaNsMNj4VUvoYrngQDy9mnaatXL8RwPmRViziaKOIMwZsAsR1PIn44qT4U1Kufb2jkUjNsMY371FPHlezMiqqSZ0gNnA884x8K92nn226VYdtxt5FC6Edwu51YyfTFNa399E7GcxyqeQzjB+VBu0qxp+J3ZI7GOJR11HJrPe+4lAQzThgxwBzxmkHU0q5Wa4v1jX/MYCDGQxyaeOW9RQwvgJAf4bOScePhV1P2cupqnZTdgL6XGrQzEjxwTWD9q4p0uCd/EVu8DTtrO4SbvMy4Y55k5zXHzdRvBgMyas9NOMZ94+Hniuv4awawt8HYxj8q4jjNqkF12KSDUirg+B5mu24WVfhlow5mNTn4Vw1w6BcLt+wvLpAQMqDt03O1K3iiis+wUI7REqSRufA/LFGgEZu7hhKrHQFZRzXGefzqlYWn2a1VdYcZIUj+XmB9TWZNNLsh+8PjUNQ8a5HjMskfF7rSzL38bHyFVrUPNIV7VY8KWy7Y+HrXvmP9dvLbzp3OqkTXDC7mQ5SaQf+o0731xJCI3mZkG4BNa9GfZ2b3lvEcPPGp8CwFD/AMTsQf8ApUX/ALq4jWaXaHNX0Peu4XiVmxOLmPujUTnbGf71FuKWK87mP51yEBJt7pvCMf8A3WhLlx+5xT0h7V2o4nZFci5i/wDdSbilkvO5j+BzXFEENp5n1pg2TgdavpE967T/ABaxIz9oX5GpjiVkf/6mL/3VxRYgjpUgrNjAIBPPpU9IvtXaf4lZ7/5mPb+qpR3tvJEsnaoqscDUwHWuNSF2wFOQeuDikLaViQF+PKp6w3XVy8Zso30mcMf6dx86geO2WBh2J8Aprlmgkj95Pkc0a7gMUNsQjKXXJyPOmou66QccssbyMPVTRU4pavFJKrsUTAJ0muaThjsupp4QAM+/0q6OFtDw+cM4YkK3dOQKzlqE3Wm3HrFRntGY+AU1D/8AIbPwk+VcrIOzbSdzUSfOukxjPtXWr7QWZbcSAeJWjR8csHOO1K/6lIrjMnenBPLFPSJ713kd5byjMc0bejCidop5MK8/7TBpxIQcgn509F93f6sjNIsAOdcJ9qm06O1fTzxqOKb7RIT77/M1PRfZ321PtXG297eRoNFyQpPU5x86i3ELxDo+1SHr71Y4X2dptTiuETiN5kg3Eur/AFGjR314HU/apA3TLZqm3a4pVyA47xCOXSXLY2OVBp/8bvWJxP73QKNqmzbrqVcg/F7rIDTvnwB/apDjN0vOV/jim4OupVyg4rcu2kNKc9c4qUfEr2In7yTT4suRU3B1VKuaT2ieIguRIOWAKBP7RXPYdmi99jkORuPLFXY6zNLNclZcduEJTIPrvVpOMX0OsTRZD+4xGMVPaG3QSSogy7ADzpnlVCA2cnwUmuUnv5rgPEzkMd8jp1q1ae0F5Y2oWVO1LODrOR6intBvzXEcMZdyQB5GqZzMstw8kiRhdShckcuW1YvFfaK4vlURlYY1yMAnJz41Sj4temHsBO5Q7YydvSpujtuD39rcWZTWAyDLa9uvOjXN9Y20HaPNEfJSCTXnkhmCD7zSp6Z3NQW4ZQIyDtuMmm127aHikLwF5GVWG+kHmKt20i3cRkh3AOCOoriEkds5IzzwOdSNziIqZCOXLNZ9qjr5bu3ikaOSZFdeYJxTm5hDKpkUM4yozzFcikquo0vkAYydjUzO3uidsAYAAzt5Vf5B1YuYiC2o4HXSayDx8C+kUJrhB0rjmSDzrLaeZgwe5k7M9GJGaAbdRl1fG/Sn8g6h+Kxw27TTxPHg4wcGqhvvekW4CqW56wPTrWFJG88f8UsF30gc6FI52UDveDbCr7jabihDNobUysMnOc1dk9oZdEenSrMpJxnY5wPyrl0bQ4DKpGelTcrHLrwdJGdqzabdTbe0cK2o+0ljKDjGOdI+0qCQDs27PTzB3zXLtKro4YsqgbkVXmkRYsozEjox50nK7dNce0lw0/3BVIx0PM1Su+OTcQZYwwQRjvEEjUawUm7QAEaf1q1DbOcsMIvlzNLDbQhv5LeUZYkDmKV3xW47ZplYopBVU3G3jVOR5EjBCknO2Rk01wrCJZuZU4IG+KmN0gp4xdFCDMw7uN6DJNrt8gnVtvmoxvGX0mEEnnmgu4YPCg7ucA53q80WopGeIg7ldyOtBnn7ZFMjHA5ZOarI0kWe+Njyo8LxvqLjTGfeA6VehCFUkzmTs/QZzReyCIcsXwdtqrq2G7u6E4BPWrMUusYzpwfWlA5QTpKjNOJizaSCehpnkTToJJwTk0KKdQ5OMDy60FoZXBCkChl+0zjIYU/2hSwAppXK5bPI/OshuyLA4OW8DtQ1CPs4wfEUwmbKnHKpTSKwBxg56GtcoIqKjDTg+OdqIYiPdmwD40KLZQdY+OamUw/eyRzyDWdgbQyHmEaoBWjYBk26YoxXYA5x40u6c9SPOrtVEOx/FTguDn9at3FpBAdPfZ8+OBTq8eNAjiYeGN/nW/5JF0ALgJz3z407SsFGhjg9M1K4iR8aYghA5A86nw2BLqRYnXUc6VUczWZn9NKxc4G2/rTaz4Ct1/ZfiQl1xwZi8Gbeoy+z88Ca5onjUHritfyyHrWKJmAxgfIURbmQAaVG3XQK1IbG2IIUgtgsN8jAqpdItvNpAAGMnSdjUvmhoNLm4mdVjCr5hdh61eRJY43e4l7/AEUEcvGhW85SP7tNz88UZo4w4eRm1Y5DHyrnl5RFJLcvqydYGdSHn5VF7eGVnKySK5PUZBpKtor9ocoR1BNPLKuzRvlQeR51n+SipJAUciV+6vLzFMlo8uOx3B6nmKndGViMhlPTI2IqVlIYSxDjDb1v+TI1EHsJlUFe83UCkbC40EtpB6Lnc12dqkUvABKIYjIY272gZyM4rJ4PZRcTte3m16y5BCtgbVf5Ml9WClpOR34tA/mO1TNpG+RBMGYdDtmrnF7WSC3WWa0ktsuVOpy2oY2rIV3heORduq52yK171fSLcPDp5ThhoHmOdG/wWd2xAwk2zjcGrFrMZ4gRAdXgGOK0uGIJbvDo6xujKxOR9a5/y5bZ9eWY/s/OketiyqOZK1VSyEbd+VWH9O9dZd600WEasbaSIrr97S3TJ51Rl9nZ0tyy3MZAOMaSKe+a3H9MNkt9YGjy50OW2GruHA5eNaQ4LMWwpJ3wTpI/PnTR8MmDN30GnkTU9smdKj2UDR4R3EnQtyNL7D9nIftiSOagYzVp+H3lq0jFO0CnBwc48xV7hvBpL61SZrjQWyMFc8vjU9s+mtMd7gkEjYVXKzTSARhmzyAGaLcW8qXUsIViw2GxGav8Lju4Quq2YNnAfGCKmtEirJa3Oj+BKAOfcO3xqqXMROsYGcb12CXd4bd43gRu7jfJzVJOBJxOLvqtqwbfCbn61Jfjdw053tlQ52wee9SOmXDYII3yetPxHhD2UpU5YK5XJXAPnUS4A8BitddOdho4WDtjBHjRZLUBIyrAalyT8SP0oFqzSXK26DWSDjB5mrNzKEt4BnThW5+TH96tzyQmt2ZcFwM8qBINHcyFx1FQ7cnBL/XNFZ4nXDas46AVmZ5fRJ5XCroYt40rWVWuY1xkZ/Sq6nSpMhKqNgaVs7C/j1qQM4OaXnbWPbuIrOC5htiyoQpDHKg525VqBY0HdRQvgBVDh+9lGQ+e7y8KuKQR3jjzrhHpqMcccSMqoApJO3nQBHZWU0hedI5JTrKyPirIUkb7geFYvtdbLKLN3k7Iocggc8Y2reoy1Oxth/nNcJjZdOvI08/GlElncTtLC8ErhdJ0kHAzROIQoeA3EcaqB2JIAHLbO1ZPsbCicKchctqZcsN8bHGa16ptovDEk4mMKl8adlHLNZHtTEv+HxNpCntNjjcbVtkZG5B8OtZntCklzYAYClWyNXLrScXaXpxDhlYjBPwqBz4HarpSVQBndT8KYMHzG4xtgivTPK8+lNdTHCgk+Qp3ZuTZ+NXDI0WnGncYJXyp20Sya3GWXbfkafzGleK0eWPXqwOmaJ2ESgEhz8aKrrqIRwqnltQ5UJQ98NvjY8jXK+S2mgHhO5Qhh9aHocc1x61ckglt1Q6Thh03wadHHutup5gitY+ZNKPeyBjJNIA5wdjnG9XzGgJ7JBv154pCwdpQ+AynDEZ+ldP5Isx2lxSBo4rZiyEaMd0AYPh503CPu7hZAuoq2RuMjY9K1uJ24nsVC98xscbYwP8AeKzeFKH4gqBc6wRy5bGudztwdJNZK/FIWW/kONIc6gMftQobTtVJM0ajz51re0ELq8TKPEH4YqnHZjsyzyhXPLG4x/vNaxzvqzlNUo+FK6BhLkeQq5w+ySOV2UFhjGo8vSkqxKgEbyLnbZsA1o8MltILPQsiK2TkyLkjfPhvmsZeS2a21jJtjy8OjGAzaOuAa1fZuNIjIsTh1wSD8qqcceG5eFoRGDpIdV5Zz0o3sspimkRiDseXqKznlvHtrHXsxuK9ot43bfxMnV64rt3LHbbGdwa4/wBoQP8AFJ8fzf8A6a62aaOFg8joMjADbfH4eFc/joDMp/w7S6rtOpwNxjtBVtRvF/vqaqSTRy2UhTQZBIhZk5NuN/LlyqyDgxev6ms9VXAoy6sSZ9Qa1ktSvCcmAc9RVicn+9ZptGCs2sEg5AxW6LpDAoWRZUU+4wPfHy2PhXozz6044Te2Ik0UbfwQjDn40dbiJ9zz8xQLq3L3s7xY0s7FR1xmq4tbhie42BzJFddysbrREkY/Acn+mmNxEraWXBx1FUwhXKM2WYZ8aJFaF/vJ3KkEd08yKm4vtRzdRjGVOD1xV8png5lELEHvHB3A5ZqlBb26Sjulzq2JPLfpXVBAkIR4wyYxI4O+/wDL5CueWU+N489uRt5JHjComrTsTkVu8BZ4refCapFBOPE71icTtY4r+YLsuskEZ3HPat32bcMsrA5GcjPqanlu4uFcvxNy95rf3myT64Fdtw5ez4dahCGIiXTvsdq4zjA/4lJn+d666zLDhFkqDLGFAo1ad9PjXO9Rv6NbmXtAdAxJqLZPLekFwhAG2T+QqwYgNCOkgj/7wEg58/I0FxgMBy1H9KxYsc1xdJftt04kUKGO2KHwW3VzK7RsW0YGfd3pcV1/4jcEscdqxC1t8HiZ+HpME7RmXugscDHPPn5V6LnfXUcZN1yVxbPG+BG4AG+SDv1oBGMcwfCt3jsaW1zEU7TvR5w53Byc5+lZiRmdjoKqRvlq3j5b9c7ORBw5SoJnAz5Uv8Lye7cKceVBKZODJuOvSrcHDJJQNNzHg8+90rXvr6skvwobFltbjEsZDIuDnb3hVM2z9mWEkRXx1Vsjhohs7vtJl7I6QrE8hqzVUWdn3eyv48t0INT+WNXBnfZpRvlfgwqLRmPSSOda8Fubd2VAJDq7xKBsY8K2rK3jkiVpYQScjaEbfSl8+qn8bjdLNjOR4VILJo094gHl4V0fEbe0hul1poU7E40jl4Uzx2ihezUEP1BOBjxq/wAuz+PTCgneBtzlT0Na08hThdvNoUF2YE49MUNoi1xqit1Ug51BR+vKtU2wuOFRxqFJDEkDHLesZZtY41zaSSLd6yNTNsK1OLEtBAYiSB3SV3xirNrwyUsjSKqFTyxyqXYP2Wl+iFue27CsZ58rMeGPeo0MFszD3kJOP9R51u8NtiOEspH8UN5nltTyWpaytyRkgHf41fst4YsMwAzkD86ly3F9dOHmB1gsd+RpLEXYKcb8jXSScLtu1BYIMZyD8elMOFxQoJVAIOGVgeldJnqMejItLHVdINSsC2KqPBKszpjGkkV0cEUX2+IRn3W7xxjpnlUbiySJ5Z5kEo1aUQHS2T5DnU/lu1vjmmIlshTW6N6Z39cUp4kRAIoVB/n1Ek/CiFJUdvu39cUe3gmLLIoU5O4O9P5K5qUIicoJI9IA5/zHzqDHscgb9c9K1bgSmdezgVWJzgDFKW2lMDK8UTSZJ1fiPl8Kv8m10xjI4JKZx4YpBiFOo4ars8c0KDWhAORk1UXEkg0rjB3JpMk0EZHXGVJ354q1HGGw/u+WKIpijA1AsfE9amsi9npjVVOdsis3NFeRXkkwrDYY8vnU44V1YY5bmcAimkuWjIJxq5YHKk0jyFfebJ6Vm5UW0WJiQsOW8RnNRCSxoNULFTyyuTTQTTpuzMFzv61oJPKWQd5wMYHIA/7FSZN4yVmGCVpFeJGMbDOx2HjREiklj7T7QnI4Q+taBDxF4kfCKTgBdutAkiGjdV1eOMfTFadP45+2csBjGphknn4CrUjYRQuk48Rzq1bQdpKLdghVuun96e4srMQu8hOuKTQNO3TPKlqXDX1jxxESEoW1b86vRyT9h2almKjTREmt1GkYUZ6r1qb3LxoDDFnVkbKMUtY9YzuxeAMSjknfnRY72SVTDLAsinom9NPDLO3bMjEDbTnAHnRIjJCQVTRkYOMU2yiy26lY5bQquxXJIoDwlZj9mR9AAIOM1O6V5GaR9WMbZ6VCG4kt2DJn/VjJNXYaVZZkWRkxjuk450haa17RbeZmHNxyqUjPKDIMkE75O2asxSyJF2GpwR3gqDNT20KSwTQMCkUhz1YbCipOy9110sehGM0s3LiQzCUacncbUWHsp4w0odtAOwzt8qW7UF2XADqAx32NBXuXAZWIBGcZq+LeGSQMkMjaRjDZx8qhKJlncpad1e6ML0/WksRWM7YwqA+AIzRIr1QulvvM8xijrA7KXNiC/MZBAqvNbXA3isyh6kId6vFEonw5WM5GaklzEzt3APHzqKW9wgBSFxnfGKcWjAZWFgRzwN6nCxXljRs9i+HU50k9KIMBQrjLD5UzW0UWXlDKx6HmPhUrPsJn0TF1X8JHXyq72aPE8Ucja0J1D3c7UO4CFgVTtIpDyxuPlTiOFb8opJiwAcncjryrVF3ZwRMtvEOWFzy9fWpvVNMYwAyO/eKj3QPCixy9oxzIVfwAzihJdSW8plGFcHGD+dWIuJSRREDSHP4zjIrYrZubjPYhzjmB+dSjDuF7TUo5ElSauHik5fHaAqMYYgZ5VIX0/wBnZdaBiPeXmPSpuDJLTQ4YBjgcyKgDJITJHGxzzIG1X7eONx2Zly55fyj40J7nsZNMbFR1A5VfY7RsLaWYs6rnR4gkZov2Pt4XHaRxyYzozknyoMt4QoALeOByPrQo746gNh9Kzcsu4o5t2j+6dcb5HeG1OtlKu/dxnnqFFSXWoMqBhjYsMmoyLOCOwRmQ97YbelJntAXtGLOTIndBO2dxVEvjPhV1+2we0jKr5qQKmsEE4KaFRiNmyRvWvbQqQbnO2POp3BxGMkEjHKrUPCZQcG5tlU9def0qc1oPcdwyge8qnGPlU9ptbGUmpiAoOTyFGEMi4LIRv0/ejpGiHEaE+LFq1LYW5tgzxY6E9oN/hTLPRrbNhSVs6F51NldGGsMNudaiT2xUIiHSNsauVB7W0cHUkh8Bqrl7p6qRwMaw2DzyaG9vITrhDSAnYqM4rShltWQsyurAeORQXugkjC37uWy2BjNX3NRO84DxaH7yW2LgbDSdX5VSjtrhZkZ7WRE1YYlCB4fnXewqpU45HcU5hXPIVn+R2/jc3aWEcykdmqjkcg/vVyDhCwXKvGqDT3lIU7fWtiKKPTjYmmmkitl1yNgAHbrU/kt6a9J9DN7cxsqySDSB4VGe7jnjaK576sOWOvSsK8412trIEwSXK8t9PQg+NatjxO0urbLWyhhsRnf8q6YXc5c8tb4QEFoF7kSrzGwxzrG4zY5BlgKhFXJGTkmteWaJwTFFKgHPVyqlcZnhdO9pZSMgVrUZZdsk81uRbWskj40l1UkD5UWLgvFLmVIntpFA3DuCAK2fZ7TwwzLIJCrhdyMbjPn51sf4odzCgx01nnWfWGmXF7MpjPbSZ9R+1R4VwadOKabu0WS3wwBZc79DvRLz2he2zGIU14yWJOBWX/8Akt+vcE5brgKK571Vvr8X+O8OlW7jWDh7PBpB+6QYBya37bhNjGEkSBVYDPKuOXj/ABDJxcMMbkHBrQg9rbnSqyJGx5Z8flWplIm3SSB7YlIQgQ74I8edVIz2YkCtGuj3goxisiX2naTTpjjLnbBPOmPtAEQsI4w5HewOdZ9r8rXti1zKDpW7RXTkC5A/3yqMsVodJS0Vh0w+B9K5e84vLcFC2rA2AA61Ow4lIsyN2b6TzBztU/kzNx06G2WVIxbBXx3VxV0KGXvAjyNYTX+b6Hu6W05VgNqvG8fOWSMnlutdMdtXQ8vYqcLF3geZO1Ot0ygjSpB6VV+0OwOpItv6KruvaEYITrsNjXSac2kiRSZbshjljepiCJeUKfEZrDubWO4VVeaRdJzlDg0A8PhRdIlkPmWOabg6Zkt0UnsVqsJymAmlQOQrBWGeGNY7edgoJAB35jzqds88intpNYGCNh1HpWfab01rhufaNX8RVYdM1UuLaKdcHWB5MQPpVf7PC4bUMawAcDFKe2ikmEj5LLjB9P8AnW9xlJOF2y+52i7/AMxqwtjDM7YZ8xnBB5VSeziVu1UsrE6tmqvPBZyuEuZngVRkFTzJO45VnUXdbT8OiePQ4VhjA1DJFcnxyw7FQI4BoEmA4lDavhjarQt+BKS/+IyHTzOc4+lZNzcImEW4dlJIC5xt0rOfHSbE4NbvaTfa5l2KnRuOXjip8YRJY4jEMBmfII5Zx/eslmkLasaQOgbc1AzlHGAcDlms872zbxpKOKUMQzAevSjnRHgYyPEnYUOO5V8gqqHxI7oqMwkmPdMZHUAkCl3e0EaXWwIddPLlzosE/wB8sZGW1bYGc+FU5I5VCx8gN845UWE6SkpbUVcAlRyP+xVkmlk529EsE0WwXJ64B9athSw97UKzuGSRLZo0kxIIye6SPyrTSaIqGD5Hkh/auOnp2hkaiB8gaoe0zlLe3ZCE3IJPpWkOzLa1289JH6UDidvHeW8aCVVYNnJUmt64SWbEYrJwmQEg6oT0/prP9kSv2GVdevEvPTjp4VqxBFs+xL5OjTkqfCqPCIIeHCRO3D9o2rdMY6dBWoytSLhyQMDPLPSsv2laSPgzmNiMMudXLnWsZIySDIhHhg1n8eEc3BLle0U4UMM8tjms2cm+HDfakjxliT1xU1nilkVDn3TuWGfpWYxdthoYfDapoulMnHPIIXl8a6+rlpe0qsgOcx8wfGpTCKZdiVz4cqqyM0iRsdIAIGFG/rRHVQTpAYrvg8/T1rNlZC70TaJTg56/SrVk8Qn3IbI6jbOOdVpyZUUrpyB0NQE2lTnOfy9KXH2i6q6b55rgpz1NpAztVrs1wDMWZhzCtsPKs1JsWxfUuSTnz8qhYZluVRI+u25qempwSVvPaFO3MK4b7OJAuOWwoNossjxu3dU4J8TW+I8zb7AxaT9KybS3kE76yqhDgKPKs7dPXlopokRl1ORnBAHkNvTesu3SOLjdqbZAAxIIz61pwyRrqUSZfJOkEA4wOXlVNYxHxy3xuGbIPwNXbWuWhxS1UwnUuvf48t/yrl5WBLABQo2wPpt0rr74aJ4YidWok/Q/vXNTcDvjcOyWzGLUdJXB2zz586nLHkgNnoaUQhyQwJ23xtmtX2dEV7bXCyqGw6/lQeEcNubW6R7uBol3wW67VocA4fPYyXfaxEJI4aMk5yN6mv2YTXLL9o17K9jKhQvZAeHLNX+Cxsk8ZK4Lwhv9/Kicc4ZcXyRNbxaipIO4poZRZTRpcOkTpEq6XcDzpZw3jP7WsT2iBHFJh0z/APprqrR4b5VVwDqTVpIycZxmua43Ek00l0LqFwxHdVwTyq/7KTiS+dFII7LOx8xTXDbZuLdIbCRY1AAcdPMUUjIi9f8A9VK8lhRWimmWISEYLMByx41XN5EjL/m7bAOcdoN981NDE4lD2d2TGudOxjHLffNbfD0j+wWshjUOoABxy3xUZ+GycR+/t5Y9B90g86JaI0XD4kckupwf/dWrv6xj3XONYoYzMurUckfy7N+1FimmuUVHtwqAMCw2zhSeVaMVt2lmVwNXfA265/tVZeHXtmGln0iMDSpD5O+1WW1m46rm+ID7PxFl5FT48hmruXlRZdSsqjSMjfatTiHs7PxKaS6t2j1YAKscbimf2e4kbRYUEKnGGPaZz9K1yx68suCVO11OUKjB0t1PhXQRcFtZIIZzEoGlSy9D41kL7I8S1g/cYznd/wC1dNbCRLFEOrKLpOOW1TOOmDmMiO5ZA6soYgA9K1PZ0ANOo3Gs/maHL7O3NxPJNDKmgscAn+1S4H/le1EhB+8K5B54J3rN2Ydud4uf+JP/AK3rqInWXgSqve0W4BPgdNcxxhZTeyStC6JrbBI23q9ZXvZw9k74Ro2AHiSBS/i39bw4QkNwJftErR5yEL5+dWtxCRzGT+lWXBZBv18KqNL3CNBzk74rKua49BJ/icmhGKnLbDbzq3wvg0V1aO+kBlfGTttgGty7sFeOWdsHCkjBoHCVAt5g2x7QZ/8AaK3d9VjGc7c3e8OD3LCBkQDTsSfAZosFm6RyaOzLJpwSNutdPHwuCa1WUIC5APrWWHhhNz3FYK38POCcU5jOt1nxWkCifSNYVC+SMDpVzgixSSuQq4wQQPhU7J0u5Gkjh7FGiIwc5zQuDSSL2vYxIWT3izYHn0qc/VkHvLp7kSWyxoqgNv44wB+tZlnBJbzJM6qRGdQA8qtWTtLcSl1wSGOkZ2yfGnmgkELEjIOwxTltBw012zPH2ZDZ2/ESOf1rUg+74bbw6j94xQkHG2+ar3EE7XBaCPUukb55GihJy1srQyBYtRJxzJpqh+I2JuLwd06MDvD0GKiIiwAkjJMZKDA6VqiWXs9XZpp05OpsYqlw5ncMwCuzsxwTjnToZ0qRrcdmpOo5yp5jYmrcEaRcJjlXGsjn471UuwRxiXKkFEOVG4Hd8aJc3Bi4RaJo1Bz1OOVN/U1RrN55XcMO6m+onpUuIRabdz0I7xJ35jFUIr2W2zotlOvmC+cVCXiL3KyJoTBO5yc4qW7hJpoz2yxcPieERo7KCW0+W9R4Y11eKssDQGHJwx1Z+VWrlS1tEoQt2aK2AefTFDsY3sbQpDbtjJOSd96bVXu8xXLxy6csMHSdjQftHZIEyFB5DHOrtxZdsxlkQuzjJIbFQHDVlIyjY5+//as8sWVUsYYpuIAlQdRJbO++DVe9k7LiDqAo30jJ8B0rYsuHfZZy6rgbnBbP6Vx/F7h/8buHU7JKQPKtTHZlxGot1nOvYdMc6BJcMHbsCwGc55VUmn1yMARy36b1UR3MxQbnfrWpK4Ni2vXcqJeWd88/WrgkCP3ZAV8P3rndcqyJ2mwI50cXLlVOAN8ZB/Q86utK1/tSyzdm4DL4noazL+3lgEYBDbnUQaAzutxlRnUaje3khAj0cj7x51YvaIM2+pTpx64pxcMysFb06VVaRivPPiKlGH6qfh0rVhppwQhkBkZSM5Iqy0BZT2L4JGdON6pRTKmA471W/tHY9nKSQqncJWO7pFiBAWAaTDEDGRViBkkUlJDnwPSsy94jErIqsp/mODuOY/WqX+JCKbUDkAcx1+Fa9GpK3jJMMMezY8jkeP8AzokU6rC6uATk5yeWDXNXvFGnGI1MYznOrc/7xVMXcyjuyEDcYz486sxqyV0DGRGZ/tTBCdiuxG/IU8VrGZA+qUDnpfkfjXOm4lK6Gc460WK9liOBISB+Enar609a6OQ26S9nNGFI5bD9KHLKLUsjo0ikbcsGudFzMzDVI23L0q7HKJsRs+S2Bkjl51myzlLjW6JxMqsgUHIzvyFClWMk6DkqcEHxqtFEkSMDITrHQ9KLGAkbKxLFmJDNzrn7xlSu537J4ifxYxVu3lT7LHDOgwu4zQ5LeF5QTlmPn1HWnVWgDyZ3bujJ3p7yix9phhXAAGAOQ86ozySm6eWN87ACgvM/PlvjBp0lbfURpIpyJ3F2/wBmKuch9qlaOYonkRtW+wz0AqtCqRalL9qW6DaiF1RdAGxGCDsK1b8Gla3iyOB3lYdByPpR5HlDHGApIPeyKxRdtAhWNlLEb4O4oYuZtJIZjg79cVB0AaVQcyb/AISOnrSLsJBqYsTgHfAx41kW1790QzavXnU7uY6Y3hYKuMHHWkGm1wE2zhvAnPyqQuSSuCCOpzXNfaHkk1mQHzB2FDlu5ZVMYc6emNq16DdueI22+sagNznlVeOa1n72lI9I32rEDyHY8uVSXC5Gfnyp6jWZLeaYfZ2w3M55YokNjGzFWn58sDesaNpUbUpOCelXoJQyCSQlWzgk1LLAS74XI8jaJBjmNWcfOlb8NkXvXBBAx3U/Wk1yGymp16g+NEt7poc68Sr5+NJnel2I3CVmn+7m0JjdOZ+FPDZQDMelwR/McGgLdzRseziODvkA70xvmaQrcLjb8QINW20aEVlbw5cR63AyAGyT6ViXs0JcKkQQKckVpWl04w0cjquMhXGBjwqldtDNcsWiCqeePH1qzsihM6vIOzAQdACaYwOpBXvddqsiEM5xGSo2OnJx8aO9ojHuPIukcmpc5FFsYpJbdQ7KugnIPM1dQhZAjRHB21A7VkvIyyNEisCOpq7bGRcI2cfKudReuo0ePBGk52yeWKGljAJO0TJyP58iqrBYWbtJdRG+M74qazxxgY2B5ZNZ3UWXkWFVPb6sbEVNZJpiNDIuNyCTuOlZ8gjnKshAGD3eVK2LRZc4TJx3v0orQmuHiVWkbveAGxPrWdc3byoc+9qGw5UK5v8A7xlByvhU1C3IEilV27xJwKv+0VXuz2h07UaCZXYEDPiaZ+Gh0DrIoLciKYW0tmUD4APUda3fXSoXE4inZADp8qaO8DArnAFTu4kMRcjLHk2aoBOzmIcgHpmtSSwemxMITpY93kD4Uo7lJJpogMGMgE555Ga57it8Cw7Mhc55JjPrVKw4i8bnMugedefVd/fnTXvbmW1d3gYLLr7rEZx/sVi3t/eyIxlkQn+lSCfrV6+dLsRSrsVP3h/mU+VZV1aqJCRqK9Ca645STTOcvamiMe8GJY748KtwTzW2Ss+AeYAzU7yzNtbQSajiZc4xy8vrTWlhc3Moit4nYtnBYYHLx5VrlyppOKTmIqzZU/Ogrc6s7H1PSnuOHXyy6OxlG+PdOPnRv8C4pDdCB7d5CQDmMjG/nV9dppUM8iHKyH57Vbj4lcxxBRLkL4HcVrRexbuitNcrESN0UasH1oyexsYO96dJ5jR/er6mmBcXLSsHkOXIxnO9AyVwe6PDJroZfY8rGTZ3as3QSDA+YrHm4JxRXKm0kZh1G4+dT0VUNy6v3t87ZqYuXVyXK5Pugj9aduH8SiyZLOUk+Ck1a4Rw8XfEBDdwyxxaSclCuD4GnoaVFu12JC6c5J6jyNHSVZHPvBee1VuIWbQ3Ukb5XB7vhjO1VI7iWNggOQuwBqeks4NNGZpZlKoCsecKx29aBLM8BAiLK+MEknPrRo0uCva28Ujs/dAC7Dx+NV7dDc3wNy5Onnn8qYxZGz7PGWW3llkdmIbbVXTRjtFR/Eb1l8NjAhOjcMTsPlV+ylARoi3fQ8qsvLV6WCnTlimC5GPCp+HnTgczWmVdot8iglDpyxHwqykmvpjamZNWsc+tRVAyhZBoOsBhkLuRU7Iaue2QPpVS0tZo7q77KBmV3DDGefXpWisfZp7hDZzp3zXP638TmBAQhlAzvnqMVLUmPeHzqrcP3kGcaD+daEeh4Q4Ckium+WNKweMtpyPnUsQrLHIyq4VhqU4Ox2qZCnvaR5jFGTTpxtVTpj8U49w+0yltY25Y7nUgP0FcrPOlzLqlj062z3BgCtn2mZorraIIAMJj8Wdya5xJWSVhIhBG+DtWJNluxCjwHWoDAnALDlU1Jl20qN9xvk1H7Y4ChQAW607TOo7unVvnG1NVNCdiGQgZJztnfFJtYGkEDPPbagJfHH3m5HTNTLide4pBHXP71NX6mjut2I8gNjODlutTtkFvE5kXEg5jINVzcOcacY671KfvqWTLKB3jV56I9C9nGL8LiJHT4cq2Bg+Fc37JMz8JB7QjB5YzXQxnK8nbzK4rh909MSdQRhgCD49aWMqB06VDJDcl57Yp845VuVKJkDqacc/1qvNMkCq7hjrkWPujqaIGI2rUqaO5yRk/OqvFNMnCrqNioDxMoydskbVYOfI1Wu1W5tpYJEOl1I5beufGpaPLpPuyyvGhwcH+2KF2ib4jA8q2JbGIoA2cjuhvOqzcJ0wmZpI8K+nRnvHzx4V1xzxscleKSTUCilFznNWiFZiQSc76eQrrv8MikFsstt9oXsxjH4fLnXJX8H2S9uItTdmjle8Bmse26ZY2BPGN8Sac7hSKrSo6Phhk+Ro6MrMPvCyjYktU5YhJHp7bGk5GoYIrUy1eWZb9UwkrgIqscnYAczVuzs72K5jkNvKqgk6iu21QtIZEuY2LZTJGoHbka2u01oCvIBgQOuMfvVzz1OHXGb5dfDaQhmygORkeVc7BZpPxK9QllCzMAUbG21dC17DbrG8zqmoYGTjO1ZMU1pPfyy2rl1ckvjoa5XiNzsKKygF9bxyrO4KZ1Bzsf22olzBFBxu07JnwFLHUxbHMfCsviE03+Kf5aT+EuAzb4wMcvXNMrx26gS3Gq4cjW5J1A86it65LycUjVEH8I4rWs1dbcCT3snbHKsLhszS39uHOWVXGRyI6GtZJ5Y+ItDKMxSjVE39Q5qfzrp4+2Mulbirv9uhQKGAjLDvY6jP6UW1njVQs1xAuBgAPvz61O6GeKWuf+7f/APTVZ7QC4L4zpkDYPgamd1ks6W4OI2jzGGKdJHBz3GB/3zrFub20v5xOZViXTgCQjUcdcCi3P2XhnHDKUWNGgyMbAEMNvjt8qxZ7TXbwNEVc9nIrBDkKRk/kRS3eOiTna1P2OwjkRw2wI5Z8Kv8As/ZtBcdu+lEdCASRnp0rF7L/ACkq5CSCWN0DMFOCozzrWtLTtbRZBvrXUMeu9c9aa26BooGbVKYpMcs4OKE93w2JiGkgTcrvgbjnU4bG0jiWXsUBAD5I5HFY3DYI3gYtLHIwckkEMPfDVbSNF+M2kaxiJu01voGjlnBP6VlWnGbIx9mZwWBJ7qN1bO23nU7wW8U1jE0qgxylyoUknJIHIeJp+G2kcPGl0hWVrYEEHO4wP0q3LcSYiwMZFJtgXjUnGpWU5+IqzxcN9ggyTntFBx51edQCcbc6zeJ3Eb2kYDd4SqNJ51rHqpe1zh0Mlu0oklZ8kYBwPyAq5VSC6iaeSLUe0Q4Iwdvj8as9ov8ANXXCzTF7Tz1qlFGzQ5XcHJ5+dNxCZlttUMpRsjcYP51TtzfTtJEt46YXIJjU/pWM7OlxX4YxDbSJI5YMWzqP0rlFSZgBHNKB5HalxA3Evs5JNdS9ownwuwGMHHSo3F1eWrOkTgIsauBpHUCsZXcmm5OSurdzEY5Z5GU8xWfBY4dWR3ODsKuTXE81vcSSMC1vJGDtg4ORj8qu8KmKCTRBG2SBqcEncZ8dqxyvDo7mKZ4dCMVJyNQHu7HeqsXBpcDtOITscdABR7K6vbrUR2IAODlT+9U5bq9mvrm2V1jMKoO6MjJGon9PhVuuyLd1bi34TPH2jyHBOpzk5oHCLfMczd7Bk2BP9IrN4oLqOxZpbl2fXGq90DBOM/nirMIvo+JJH9rdElY6VCLtj4eVX2l0mrG7aoY7aNTsQoqvPZR9ncBVH32SQeWcYqTyrZb3Nw8mrlqwAPHlQJuLQawI2Vl6g/pXX+tmq587Y3CbF+1linQqygHBO9Gs7W4hS4LREM2oLjr4VasJEm4lduhYDCjGPKpNxG21EDVz8DXOSfa1yyDaX8VvKYY5Vk0KuF5tvuM1mQC6W6NtcRSRksGKk+f966pb2FnAUOc8sId/pVK8uoZZoBGhL9qoLFSMb+latkmoc2pcQuLjhsiRWkSP2mSSw8MeYqmnF+KPj7qJcgty8PjW3eSrFLurNnfZSarPfouAsUhPgFNaxykiWcsh+J8WkV10xhcb90cjW1wSNYrCKU41Ybp5mgPetJbSskMh0qc5JA+WanEZF9n4ni1BtORpxkb+dYzstakugpbeVby8unGFeJgN874qhxJbpIrCOE5BQkMfd6Vca6uZouya1ky6nJwOXzoHFJJY3skePSEjbOSM74/as3XxZv6o9jdtIvdiJA3ck7mkIrp8ho40wT3gdzVxWIAwMnFTA1uKxtWzJJNE8Ucdv23aJgEMABjfeki8RPO1U+kgrRRdMa5G4HhR4dlPrW/XdZt1GWYr8qQtqinxMv8AaomPiSgk20J//wAmP0rbqEnuGrcNTtJltjxte9tokgiVNOSyvnH0rzriRL8VumGSGmfB+Jr1X6V5VfwSpfTu8bgGRiCeR3q4Jn0mkXaorK/eI3B60bsRGRKdAwM41fnVrgdhHfqVklKYOFCjNVr2D/MPGSgEJK6m5tvtt41N8uOqrTz9tgg4OOWdhStUV5Aj6gDyxtTfY5ywlaIrG41DGKtWllcGU9nHqK7k7bVcrJOGvWr0drFDGCCWbmgY8jWTfuXmbKuG/rb8hVq+mntUWGXZ9jggbVmzs7d52DMR1NY8My7yNAk4IGrGnwHOio7IcE5BHWtzh/s4t5bh3udLc9KqdvLeqN3w7sL2S3SZDoOFLsFNdrlGvWgyKqqqaiM77b4pvtSomGAbYju7Z86e9RraPGpHPIjIJWs3JyN6Y475PX9pu5bfOdqHnHnTjBBHIU2w8q6KcHY55U2cjINSfQcBNWeo6VDOaokCR1yOtLJ/COW9MEOamoAx3sY6UDBjzxipKzBueKixGRnlTA5znag1YL+RVCsurbGw6VaW4GxGfzrFDHYaiB1qccrrncnOwFccvHL0zcWybkIueZ67VPtA8e5IPIEVmC8YqQQATzLHb0qdrcHdVUsee2+K5Xx2M6qD27uxOdK9M0wbACnVz3o3btpGnGfqBSiMKSa599+Q3z51vd+pyeQOAOwRQnkaqSZUkF1ZztVnto5u0VkBG4Up9KzHEkchLBlPnWsJtdDwrIjN3CW9KeOeXtDHg94Yxy6UFJpdeC+DjmxxUnkMcjczvkHxrelXISS264Yc8DY1KaT3SiYwMEVWjuHeVCGblvUbiVsd1sqeY8Kx68oU1xrPugAdKH2nIqvKmWB3IxuWohs2VXJJAXx2rfEVKKN50LLy67cqsdnBHHIHBZh+I/72oFu4UFVRsEeNTDMGGsEb5OetYvbK3bXWpANOMHl0o4KNIW7NQDzaqjGIyFwnMUSF1CHScsOVcsoyPKGcIJsEHbbegy/dqEYhGByrHapI7KBg4A69KhOizQncswGPGpiQJpic6izEHn0oDXGsnXlG6HGKru5iYKOm+Kj352O+25x0r0TGOo0VyUJ1HtN/E71dS4kkTU+lV55OMj6VmpHoz2gOegqwmAhGogEch+tZykSrbylWUrqzucgjFSM2oCQsQORwd8VUd1jZCF1ZG3hmoiXvZUYPIjGxrHoi7dMyxBoVOoEE7bkeJqubh5FG+kipJeOpZSmBy2G+Ka4GtDKEwdgRnOakmuKJN30DF8nqaiwAIRlLfiB8KDrGkZ1Yz8KPbyh49gFI2z41daRNJVACxsfQmgTNqcmQsMdKlIgZsgAY32oLSsxYdnkelJPoOFiYAg/E0tcTKeY8QDjNVWlRlHdww+FMJVxpxWvVWjBKVUAMSh90ZwRVlJ5E7z+62xDc/nWWs+VAIODtRZDIyqY3Laemax6g9zBJIrJB3156dW9UFjluLhVMbFicYq4bxgiMcBh03FWeHP8Aa75Y3GB7xAH61qW4xY2Pt3AJu7MuljzBVzih59mXY4k0+RLj86drnhC3QuvsF4ZQQ2dBH61G8uLDiU3/AFXeGSRg3cAGSB6+Fd9RRAfZ2HBS80k74DMfzFEl4hwi5iW3biUhXljBAI+VDRY5Io7L/Bbg5k1K7soYHn4cudanFOC2c83bSwqGIGQpOOVTU2oUA4Q8UavcwTBNl7V1JFXCbWQ9yaE/6WWuV4hwSYX6/Y4F7PSp6eP9q0uL+zlpHBJJbQaXEOQByyN8+tNyGnRDSyY7pUeOCKgZ4o+c0C+pArluD+z4urW7F9bMrBMxHJG+D+tHX2Vt5eF2bNG0VxpPa+JOeueVXfJpuvxC2A/6baj1daoS8RhLkPxK1CeCOKpj2PtiPekO3l+1EHslaj+cn1H7UuO0l0l/iVrG2YeIwRnwMpYflWor38cJeZVYAZyucEVWPs9arYQLHbIXhmDk4GSM538RVpoPslzO8bHS22lmOkenhXHL+vTrP7dkLqbH8NqFcSSTxGOSJyD1B3FObsIytIAiDptlqZr2HsZCjZfGwHPnWPbNv1wZl5wmXiUaxyLlk3DBQGP1xXHS27210ysGDb6R1r1GLHaRkdU68+VcVxNRO0iNGrdkx72NxvjnVwys7YzxnxDhHFpbSIIVwu5ZQOfxoFmVfjYNtaiVcNiNyAD86ZrB7dI5H3Vtxg/nRrRhDdpKT3l2B+NTclc5b00pLhhaFXieMsxXEX4MelWLThiJElyzsZNidjzHxrPkuBIrqABkk1t2bIllGJZCQdg3Un0rO3Q0N1O7MgglZgORQJgdDuaCvEJtQzbzsvXCAfrR7WdmuLlpCWbCgZGMDHLnVS2dfsr6yMFjsPSr7U1GnBG72YCAlsnbrjJqtOvZEiQ6cc81Q/xeWOE9g+HJI0nr8axrriVxLJiV21Z3JOwpMr053KOijuF1ERzEMOeGxUmu+zOWl+e9cuZ25JqOo5yDtmpCfI77ONtwd8Vd1Pd0izRXGd1c9dqu2nehcFwq8gR0rihOQrEMygbHI/SpC9aTBDMDnpsKu6e7r00xJqknZtuTnfase445PIkiW0Ok42PUeZ8KyTeytKFkwQNs56USV0fAVWYFQQdPOp7WJclB57iSbVKxdl2Go5piXZCJEyMhdvHw+VW9EYIDSADptvmnCwZwAoOc5B3NX3Tar9m0aXjZGbwZeXlSlgaRMFsYHQ1cAjjygyrsNhVUyMwZnPdGwqe1qqX2V0YBsb7DG9Tjh1SEKxOPEYo2t12CrjxWp9pz+807YyR1rp7VVfsERwzM2ke93eVPKytEHjQgcs6tjQjOWVlc7b4NKAyEaYz8DyrWr2jtfYiTVw+RM7h9q6VcqxyQc1yXsRqeC4jMrgIwwFbA611q25ZBqml+DmvPe3edJFgGJ5fM07Hl4eVRMCqMh59/CQ/vQxBrXUt1c45AazVnAlc28lxCoi2ZZFbfbYHeitqDYKn1xQUjYybSOwGxBZsipGAaidcufASHH51eEExtnH0pBHJxkjPgKA1ouobynxxI371OO1iOc9of/UcUGLeQW9vGF7ELETkDc71myTwGFoRHhXOSDyz410eIbgTRbsoOlsjkef6iuYvrC5inaFY9WrdGHLHjWLs0ucK4ldtOqKFdEAUBh51W4nBZyXU0l0CsjsSUU7E+VAN59nTRDjWu+V8utULy4e8ky8x1E5wCBmpjLti5Ay93+GE05JAwNqFJPJ3dR1554FSIYOq6+e++5XzodyoVsJvvzXYGu0jnqj27IZgqjswQckcthmrVnIynQObhgPX/AGKrfdG1jkGkzbqw6qB/z5+tGtP+lweAO21Sx3wmo1+PXaabS37NpJQmrSR5dPlUOAS/fuTG0WcHGee39qFxmTHHIxjARMDPhVjhMyS3WhQRo2OPjWcr8aihxRZJuKTRW7ABgct9aPGlrZKq6jqfBznJ9ae5KLxR2GAe/msO/neW4OGzp3yD1/tTnLgdTwWJ4eKxqZO0VtRUnnuDtQuKcSvYuKXCxBGjjIK58R8ab2ZSaeOOVu6EyAc78sVnXMUtxxi/WZwpQ6QcdDnB+WK1jwl/TZ4RxK44jxSIXOkFEJGnzH9q25N2kA3936NXJ2UNxbZaJRMw21M7Aj5etWHur0jSYPldPmpbKdLftJaSXVyrR4OIWXbxJyKrGwCtoUlh2jkEj8LR4/8AtVcTzg5+zP8AC5/cVJbl8nMVyv8AplU/pUFW7s54oxJJ3dIjBz4hME/MV0nAz/we1H/hONqxhcnqt8QeYzGasRcREMYVFvVA5ARJgfKqOrQB7UDoUA+lZqWyQM2JFAck7AdSD4eWKzf8fwAgN4xGxAiUVVl4gZGylteMP6iq/lUuibbaRwlyxky2c/JiR+dRt4gnFoWRsxpAyaieuRWEZrxyAljL8Zj+gqYt+LzHu2aY/rZ2H504Xl1pIJIB3rlb8w9oAja5RcjYOSQN+mdqsW9nxaO5jaXsolz32RBqA686Pxe1hElnICI5ll09pp3Ox5geNA7sbiC6Z1dezKs2HIxnmPlVENasoZplK5xkyE7+HOtjhi5mvEK8wuB40dLe3ty8oRFMmCQQOgxSxIyeHJbyXGmMq64K5BzvzrZgRVkRgMFo96py3cFvcSGG2Z2fBZkAx4eNC/xYRaSLS4JVdI7vSrCufuLmdbmW1U5j+1OpUxhsk705me5tRLLGpY2MgyARkK+MfSrwurZJ+1NnPr19pkRH3vGgS3VtjSIZo10MmDE3usckUFO6nMU88aKhWRogwIyD3RitT2Z++tblm5rMuMdOlZl3JbSIwR1VmdWJkVhjSMCrns9dW9lbXEM91CGZ1cENzxzq6HW2KBJZwuw1CqUsbx8WnkygVwvJNzsRufhUrXi1gGlc3kJDEMBrGfzoF3xOBpSYXD55Eb5qXohXkc0+lIpNHU4QHJwuOfrRFXFzZatyJWAJG+MVSTiLLuEkO2Mdmf2og4gxljke3k+7YsBsP1qaXa/xQkmIJA8pYH3cbfM1nxGZ00pYSl1YqclRjHxqy/GY9YLosYHV5F2+tWLeaKddcLIwJ5q2d6XtIyOD3itfXjujJq07NtggYP6fOpOl4jrptAQ7aVxID4mlZW5uOM3altKqSdjvzrZRWQ6c5wOtZ7Xpkn7b2iobJNWksMS7bEDBONuf0qjczSwXtvBPbrGNay6kk1DAPLl610cgYHbNZPHR3bfUdyxyceX96W6WTa1eC5uAZbRI2CDcOSDnyGKrvbcQMQfsoWOQdIJ1edakcCQZ7MHSerHNE1Nsc5qoweJR3tpaNI5gZW7hVQdWDzoljI8/CYLaB1VwmNTrkefWr/FMDh07MT7hoXBoYv8ADopuyw++G+JrO7vS/FWK34mYo5u0jyx0lCp5Z589vGsbibXDcYKTTpKI1C5VdIG/LFddLMIEMkhOkY/OuV4oFPFboLt3unpTZoKJ/wDNTYJG4HPyo9mDLeSxuxK5UDJ64FCQRockjJI3POr3CoVN+jA5y4b1qjqlGFAo8fufGhkUSMdz411nbF6TPOoSe4fWpEnI2qMnufGtXpidgEZrl7nQ909p2KuckNkHHrXU8/hWLdIitLI4yNROfjXPenTWwLCGG14jHDboqAjOAOZxXHcWLrxS5V2HdlbfPnXaW+FmDoj6hkKdB67eFc7xX2evJb6R4oHYOckgE97rSZT6zlixp7mdwkb5wBtWzwxL21QLE20jjLBQRjGeozWhb8AnFse0hlkllADMw3AHT6Vct7C4tpbcSwuE14yfTapll+lxn7YftM0gitZJgpmIIJxv0/WsKSJ2wSpBIGDjnXoHHLFXkikMYIUYBI5Vj3kqiEwucBcMoxsCNwRWplrhbjvlp8BKrb6ScvnHnyFcz7QyKnELtJYzqL5D+Gwrpo42g4XjOh2IY45jNcf7Qtm8Clyxxk5OcZq4d6KymbVk7+tMBtTh+7p2x6U3ka7sHzlfHFNjPpSzy8KcnURqOaqIsPDao432OaIWGMEZqDgr0x6UCVsDFSz7tDqS5wTQS58xS5cqRHTNIDIO2SOdBJTk4JwMU4bSOfXIofTGcZoiBcYyPWgWc1oWFhLcRmaBgWQ7pnB9aziQM97JHUUW2unt5BJH7w8eVZyls4KtqdDOZXUHJ2Xds0ATENqYZj6jyrRjKX6s7xKLlxsxGxOag1g8kZDvEHG538s4rjMpLqsa0qW8ypGUCFg3OpyQO8TZZQuQPPNFtbBtBYyp5jyoV0jxyGCQDJxggc/jV3N8CMAgBBkXv4w2roehoN3AFGY2yB0J39aSRyvpCKR2jY3rQ+wyMCsjRRofM1bl63e11WTEZIzsuc7YNGy076QDqAyAR860PsIt1JSUNJjmfDwoFxDpQS6CT4g5FP5JekJY+zCld1I28RRTOmg6yoPXPI1Ujd3lKBTpO5Q8qbZBkrkqeXP51LP2gpPZkYxoxtjnT9oGBBzp6EnegykF8cs4NPlse9TSLETZQ6QNPWiYTQujYA5yetVVbRj8J8xRWYAjOCMdD1qXFdLOQYznl4CoRHCEomoDoR0oayK5wAWPSixxPCuqaKTQepBA3rGtJoCO3N4B3SqEnv45UKWwltpO4S6Hmw2qz9ofQRGQB5HlU7ad3HZuc5OxJ51vdjTOllEjbjJ8agdIbAbAq3d2FxbqZnRdORhlYHGeWcVSAZzgZJrpF0kw0473Ly5VMBVKsMnPwqxa8KuLmM4aJTz+8fBqiVZXK9QcVexbMgP4ix+tHikKocbZ8azg5GB4dasNMAqAtkeBrFxZGkVnQjSFOSdqjFCQM6hUXnBOI8Lgc6aISBjtnPPPWs6ug7t2LA+PMGopN39JxozkCmuQWcYzkDlQFRmYY61qSaUWZEMh0pp887VHshtoYMakySqNRTIAwfKnt4ZZgeyUnHPSucVd6glpYKMNkDmKZZHTdGFaMfD2VV1aBnfUzUVOGdmwLxxlTtkNzrjfNiMg9mz94kt1Ira9nY830j57ojxnqDmgPwy1+8AkcNgkHYAevjWhwJFs45dUiyFse7050vlxsWdt/jHE7a1niSW2Dkxg5IBxzwM5qm3G1t3n7PhzK9tjUSgyMnA6+dW0iW+tY2mZWcbZY7gZB/SrD8LtnnuptWTcooffbbGPyrpM+HX1HNzMstsxtYwksgUuD3hkE5xj4Vi8Tt71+MXMUVy6B4+0i5YznGmtwpvqkmwikMAMY9a5nj9xF9vlljikkXAOtC2/jj5U9t1PXQ19cXfDeDW0mVlmBKyF16+G2PA1pI8sl7YyliYbiHdemcZ5VV4ZGh4bFE0Ek6ai+ZNJzn1q+JohbwxIcPCwGCMaRy9PlS2k0FwjiPa3E8UiLGYlJPPGAalxbibQ8KFzahZXDjUBnugih2ccVtcSTO6lpAQxA50raJ/sghYBBjBBHPFS5Xs0yrf2lu5ArNAWDyKmNeANXI+761cPFeIabkraqTby9mw1k+O/LltVl+GWEEI1skMbFWbJ2ONxz5b1Z7O0D3Taygl7zsvI1r+S09Ypw3XEnnlQrGmiYxnBJ5LnPP0oPHLmW34ujPq7B41wQM4O9aRktftojSYl3wxx4kYHTqKHxS3EtsebGIq69TsazbaskjMbs2y5BPUkkj50CVkk7OK2QlySdjnPgKl7R2bDTPFNLpaQEoDkDPUVT4RI9rPrkmB0Y1IUDbHfIIqy7Ljpp2/Dp1wZHMfkvOtFIkjBwh8yRuaB/iduclWJ3oU/EVdHRJ0QkYBxkg1yuOVrrLjInc8OiuYSmkoD1A2BrEvuBT2lu9z2yyRx4yoBBO9bCcSVYwJG1kDGQMVn3/FpZlkhQLGhG+dyd81NWds5+mt/VC7mE8ME0aiMnKsNWdxQhdnOXOsA8uVVjIZgUTTg9RtvUfs57MBpCG66fCr6vPlluro4rNG57PAB/DnOKjdcSLRrGV21E5Lc6rjs0ICnvAc+tVpA0obLLgk4rUjO6T3ch7i6Rg81NOZX0jXjV571W0dhnXq35gbfWiLKSuNQA+vxrfrPiHachtPJfDFSSUtkZBGMgCgl8n7xNWDgY5VNAviE9Dyq6FogiNTq36k4wB6UBrWQMeyOtG6ttiorK0ZOWLDPvDlU9cj5ZSAOWc7VNWAiwMqjS4L+7gjYfGpqpVSjuy+g5UAM6kaWTyIOMmmlkAUCViTyIHOpqoshoSpALSFRkg8zjwoDukLasaS24BNRVSCHD6sbDRvUzGrKzIxyBncZz8KmtKQmLthXOkjOnI3ow7Nwe6AcDbmoqui6lzFpIP4SMGoSQPbSIGVtMi6tJPnyq6CkAhyH3J27v4TQQ+lxpkLY/OjSu2QAhQN0bpUXRIijnvBxnUeh6j/fjWo2eS3d0DF8qN9NVWDModWzjoOlaIxlWIA65U4wKqXSgSLpPvHl1pjfg6b2CkIe5TqQD/v5128THqa4P2LV7fik8MqMj6DkEb9DXdxMcbiuWf5O06SaQZxTasiovjXnemwAwPWrETyKZTp2UYHlQLy4+y2k02nV2SlsDmaIhDKrbjIyN6oJrwNzt40lYFwctv4HahEjB/KkCqkZ1eA0oSB8qgE4CyPp2yc7day7pLu6uJB3FjhUlUYgiTPiMj1q9I8hunQ6UQH3iM1SuIl/xVtR1qYdJPQ71rLWjGcuMBnluGjgyZDy6Z8hQJe0t2HeUSZKnfJBHjWh/hTLxMw6mEQGe0ZdseHPepyWkMd/HF2X3akjvZUOfXfNWajHoHxWN7ews5UkQkqUfT1bP7Gs8ToV1EMxGNuldFxQRtwfVIjsiTN3Q/lXPQX7KOzZVCFSOQ6/8z861jzEsWrubtXiJBUgAHPXcij2v8aErvhhVadFSYadgVPP1otqYhKjOw0KcncfKsZR2x6H4jcCTiksqjvl8DIx0wKN7NY+2ysWwSQOXTfFZX2lXvNXMF9WTzrW9ngTc6U6Yzn/AH51MuIkQ4hJpu5ABg6nXPxrLtl1yOz7lq0+KsGuzJpCks2w9KzrdTltti2nNT4sdLwOzSRe1yeQOxI5E1RuiF4xfuTgLgmrnCmmtTEMlo3U5B6HpR7js9LyNGNUh9d6m/grcCea9jnEWknJARthsQc5qAt7gdmjEg6iXbO43zip27Swt9wwVidwFxn5Yq9Muq3fLBSV3OcVnIUv8xqmfQdKjCoM/OoCK4V4kwSxOWc5xtvis+S5mguDGHkxqCg9pz+ldHBCxtSQxeVJNJAIIwetBlydoDNKVISMYA8SKRWdViGe+d22BGBz/aq15dz2c7RmWVsDOTitbhzSPEO1yWYBhnwNNDSs2tx9nMUcckb5RmGPe6Z2oiLcrHqMKq8MuHGfeX4DzzV61jSG0woAI3Pr41zKcZ4hccZexWZo1EpQuqLtj1Bq2aI25I712u41KA4DxMMnHlz8qc29xJM4L6Y7iH+QfdsMfPny9atF82QzISSAuvqTyrmOBG7nuHkvIz2aKWUguSWBHifOnA2LmX7F2Ul24CtHoYkZJx6fPlQLxjIsBTSV1aiXGDjHQeNbFwocpkZ5nBrB4mzR25DNnUQuDgYB61U2Pwi4iFxdku2NK5B/P8qxfaGW9Nx2UL/dnODzJxjby5itHhU1uLy4hBUo6BgpXBJBoFtex33EpVRULamZgyY0gacDJ8dO/pTaxnHhsUAX7dEglJC5UAZ8Dt8Kn/h1ssvZqHDYzgMR+tW3szcTfaWkSSNiTlWBBOTy+GKZ44bdmd3Cu52Yjy5VndVTWyhZXZJpgEJBPaNSax0xq/2ycK2MHtTvnlVgRWrRCJZI8EjVjrRXt0dk1fw090Z6mm6ikLOUsFW/mBIzpL74FSEN4jFF4hKWU4wSpxVtYR25n1DWNl73SoLauI5ArntJBuwbkTV3Q9pa8TuGbs73IC5J0Ly9atrwW/kyJL+UbZI1AbfCjcGglEc1kmY1K5Eo3Oa2Ba94tJO+Gi0MNW3r61ZunTF//HCf4l3M22d5G3FP/wDjdkMdqwJ0lssc7fE1sx20eEdiH0x9mxznaq8b8OV4kE0Luq9ngbkjwppNqH+AcLEZ2Q5jLZAGw/3msjg80lvcFFLvAuyM2xIAyR8t66LiqC0sfuozKyqQsanGR5fCsO3nhnvFhihkjESiTUxzkkjII9Kl4ai7wNtfGL8lu6ScH41skhWyTnwrl+EXK2/FbpeYLNjPXfwreuZHNsXhQFtGoDlv0FSCwc473Ksfj38ayU7Aluv+mi8Le8jYJeDDsMsuSQueX/Kh+0ACSWpDDUAxGenKs27iyarac42UcvOogkHkSeeKrRTTSRHtYjESQAWAH61mWyzrxDt2uo5ElJESqwyQOZHjV2mmjxY44XOSvTfbzFLgx1cLi3xz2+Jp+LOr8JkdDnUFI+YqtwszJaCbC9gur8R/L1qfV+I+0Mwh4YQWALsAPz/SuellMt7JLyDtnah+0kglvyftOvR3SmDs3+/yqFqxIUKuo5C+db9dTabTvW7Nosb6jj0rd4MhN4nQav0rAkLdsY5V3WQqoxjoP3rc9nJu0vZEx3oydyD02qFdK9zCkpjeVVcDUQT08amlxGR3ZUO2dmFYXF+xeeUPKEJChhqAz5VnCMtNlJ1YFtbZwckcvhWtsus+1obgxa9wM5ztU2mTrIvzrlljmVFbWjkEvgjAZvh08qdRPrXuoVXJGSe8T1PpVRt3HEYYLnsWDZ7MyZHLAqF7xK2ktguZACFc7dCaw27fOCgdUGBqIOo+PLp4UwmmjbSsGoKuASoOp/H0pZtXUxX9uYie0IEeFYsCN6IbuBdWZk7p0kZ5HwrklvC/aARuQg3wCNUnX4edRM8KjtHZ2ZRnfOWk8Bkem9NVHZJKjjKupGcbGsri012LuKO2ePToLkMM75rFChmDI7LoXVgHk56eZpon7KYDtDqVCzHOdJ89+dNDo+ylnsMTsDJ4gYFYiWLSXRlkQlYwSB4kVKK8ZUt4ldmOS+HJGR546UOO4mYxsrsEdiAoY9/6bDemllWQZryByYDEVIABPOuA40W/xKYEk4ON67pWcFne47iAqVXO56dK5K8sYoLuaa9nQuHyYyDv5fLzrfj4qViA8ulT593PKnuGRpi6KApOQMbYqLyZ3HUYruwkN8+FR21VHXkYNMTigJyO2wxTErjnmm0s2CN9qnggb/lQD5LSDHwqfdIxuaR06dufnQRBLczmnzyphsSSfhSJyS3LPQUEhtyNIbH86iD4U5HKgmGI8qbOaiM0/u786C1ZztCS2pdJGDn9KsvrlJlWUsxG22MdKzc6jgbVZ4fKYbyNmyVz3sbnHlXPLH6mtrVpHKpKvuNPSrkkAnjVXbZTkHka3bzhMUxj7ORkGDliNz4VR/wpU7PXK7LvrwwG45Y+tcLLvazHQMbiNNKnA8OpNS0SHvHVjzG1DkthbSInZSM5IBIOVOfhXQ3vDddgEskCykjfnj509ba7TKfXPSwG4BDPgjcGhpZzLqRnXB54GK014XxGNEL2heQjvaXXH51YSwuXV+0t3QpjHnT1yWzx3liQcOUanmaQhBnuKN/Un1qcvDexkZAoOP5lwfpXQLZsiSIUboB3fOlxK2+/mk0uwJ/Bzq5SyOcxxtcbxKHsCowp81/KrPAbYXEhYokmk8n3HLNaacBt7vtQq3IYLzdhjV48q0bThsPDbgxxIQunXucnOk1qXjTPrqsziPCwOGNcfZYt01M6kjG+OVc4jlDoYZr0e7thPwgQHABVQc/A1y0trC14+i3iCqWBHL061ZeNFm1WOwd+wk7iKzgEDwxmuhjsSYJfvpNoVPebI8Tt86zbOB5ZpGEZRVAwSMj510IXFrdZ/wC6C7eS1CR54JVk1qRpTfkN6tcKCvdxpjOASSetGHDIvtLR/eiIAHUTyPXpV3gdiEm7TvE5KAEYGMjetXSaT9pLdLfhr6EUFroKCBvgL+9T9m+A2d5Y/abmbQ4cMVzjudc+tE9oTm3t9QOHkkPLPUVd4BEjcHmj7RUWQHvnz/5U38PrRtuG23DhKLdtWI9RPhzO1ebb6nbGcnrXo1vcBbCYuTl+4Mbk7Vy7cOvCx0WsjA9NO1N34mTCW3aQ935GnNqEAZicHx23rXXgPE2cYtdAHVnA/WiT+zt3Gpd8BPKQDHzpusslohp1qpYDpnNQWXBARcDPKr1vcRRExCPbHMb7+tHWeGOLQVATpvk/CuVzs40ivGsxYfdMQOYIqE1pMJUCw41HnUmIVgYZhnc5J3I8MUort2Iyw5HBxt8qzvLuAwsuyIdj2xIxpxj150oplJcrDHAAOfU/Cq2thcABmyNtRbY0UC3uGZC7M2egwBUsv0FkuJCWDuzjHMAZqAuZ2DOkZZDsUbYD61WfRDjREzsu2e0zkelSilcj3X2zhTv86ekDi5c6ldcaeQK/Q1bt7nWB2iqmnkQQPpQbe+RsoUSJf9Oc00zW5GqONW3546Vm4740rrY3hkt1UrokAGcmhCW4V9KSd3BGMVrSLokJZAPDbnVO6ndLcvEoyrDJwMgZr1ZY7dcczpGgj1SMCcZ22+lMAh0jssZ+NGMnfGB8hQ5pCuIY8l28OgrXETsNLlVBATG+AKmjrIuQoB65FHRYoVKugZnGGyM0CWHsCXXLReA5isbXRhk/yfKiB20gatx0oUXYu77Me4WABPSo25W4iEilwDthxgiqysEBhkkHHQ0W1dVmVGOzd351UMOMgSAD40SGDTIjKHbSc7Kd6sEL+R4b3SvdAXPu7/DxqzPraNURTmTYnHJetU7vW18Xw41Z2fl8KBAZ4XB+0yyFs90sO5j0rNzmLeOFy4azssETM+0arkk9K4RJdV1sffOk/Oupls2uraed7mUOEKrEZO6TjwrjXWSB8OCjjcA0mXty16+vDprXh+lMqygMo1TNyGegFX7j2djePKM0TKN2O4PrVfh99cCx7KTh4ljYh1PbAbc6IZ5u0Lpw2FXOrdrhjz57Yrfvix65KsPCm7VoZZQsqHl0cEZXHrvzrAvO5cMpwwXIbG5A8vOuivru87aO5eK2h0JobEhOocx05g71yc02q9llkj1FznMZwPPFZ3L0zlLOy+ziKPVKrKue70JFRM2FxgHG+S1NcsrqFTlz1Fs0DUP4ZUkePU01tgeORGDFWyx558KUi9ph0cLgY8BVUwS5HZxyNnwU0SGxvHdQttMRn+Q1r1+mky7KpDsrMDnHnUIx2s5dxpwM1f8A8HupJFdbaRMf0c6tycFvJItMcLgg53qdIzGdiMaUYeFLUAB3EBHKr6cD4qGGm0yOQJYZqf8A+N8VlkAkgVVO/vCmjTJHaOdSMqAbac0ikkb40Z+PKtx/ZXiMmNPZRqOmon9KnH7HXuka5ow3lk00aYHa8tRAOcDbJpYhlwX1Pjm2SK6Yexk7OGluYz4jSSPzqxH7HuuzXe3gBTS6csMMoEJ0aDueZqYRpgCjd0HJOcZ8811iex8Kn/pcgB5hQAKOnspZJGIzNKygYA2rPrU044WMaaiZSwJzhTuKtyQdlw+KWTW0ZJHfT3T0INdV/wDjFgoIBlOfFsCqfE7NFjfh65ELr3CTnDc/7/Op636unLySwBSkuGz1x+XhWtdxcNj9mbSZI0d45CME51Ejcn5CssWv3jR3GkMMjY/pUpkBtRBFq0sRrds4UeJ2pLrhIqzj7wtFKroAADjAIAH96rXCB+zYMADsTnIFHn7Ts41mm0rGe4hTmPH1qzDDJDZC41pFG/JnVhq8s4IrfXLXS/7LLIvtC6g9r93jWN87DB+ldjeyvbQdsEJZDnBPSuA9n2W49oIxMBKpz7wznY10/GLaJbf7lVQhcsAnIeNcfL26zpp8Lu3uLPtZD3NRAZjzGdqua0XPfGo+dcdAMPZoCq9odRONsfrXTpZWxAZgT4DGMelZxy40TlYm7OWznh7RB2iFQdQyMinjZUgjUypsoGSw54pmhjVHLIuANsgbCh2fZzQBtKZG2ANhW9qN28XWWLPXvChmW2VjmaMHwEgx8s0QxxjkoBPTFR0Iq+4uB48zS0V5nUO7h1aPnkdBjesUzvdTPLH/AOkA8hyFa9vAb+GQh9C5I33OPLypW3CoDKhOtGdcMVOMnxx8K6b3E6VJrAPGjl9UqDHeOxqtepmBI9LakKtnwIrof8It/cMsx/8A8hz9KrycPjE0UR7Qw6sEGViTt6+dNJthWarPaOJV1qJslXAAOw8qDxDgdvMe1tFWGXBXAHdIxjl+tadpAsMc4IHekJOfLl+VaSQcHCD7tM432NTErgryF4r1Y5FxlNvpUrFUWNwQCJO8CRz3I/St72js7Sa6s/8ADkjVl1BwBjwx+tZP2Wa2mIlQgAnBA2GWJH51KWqCP2jKABzwK1uB2YuJXDSyxHAwUOPCse3UtLH0JIHlzrovZ/Ut7Oh3ZBjPMA+NYyjcZvELNI7tzrldg7Lqc5ziqDJh20E7g1rXyMsjox1fesc9Kz9Ktcqq/iIG3rTa6a7SSRWls0Y/lyD54oZvHlcM1u+DuNJBG/yqxdMEi0sD0OMUO3JWNC250jl6UnTK9aKkUbXM8UujTknTjFayxRTJHIqjQw1DbnmhWSrNalGLAOhXUuxGfCrmAgCjcDbemjbiPaS2FvfZGNJlVh5ZAro4YtOt2fVARkR5yMjn0rP9r7VmaJ40LlipIAyds/2q5riS0nEaEoTpkQbKpI5/UU+KyPai0Co0oGkOitjnjetzgVtGvDLeQjvtGpJql7TQa+CxzJnTo088nmMVp8Ez/hFqDz7MVZ0lakaK0Ohu8rAgg+FY9jZRxXl3Kdmku/Dp4VtQqCvPNUIIyrznBGbrUM9eVMkjUChVwoAHgKrAabpMDGVbb5VazQCp+0RnG2D+lLCVOT3028a5/iVuszxySdopRu5rGM+lbs7DUN9xWLxe6zJDG+2kls+WCKtic7UuF24HGbaUt4g5HltVLidlo4reCNdxG5UjYknofgau2U8Md/bGV8KXxnz3xWvLHZS3F0lxEHZnI254wKki26c5waJ4xAgVvckOMcjqX9qtX8TGOUaGBVd2HTatK0k4cbt47TV2u+oEbbYB/MVde3QxSKRkODn4ipljdrMnn9hK44rDC8sjDUMg756109vbQy8PjecMzK+nJO697bIrlJQ0XGh2YUsFGA3InTXc2Ec0dqkMg6YAXbfr/wA6167NuR4sZLK5cLHGse2xXrWtwUq9rG2VLsGLqOm/Oh+2EOkFjzwmSeeckVp+zMYj4JC+2p8kn4mprg21uGBVjYaSCdzWLxszzcWiS2VWXQGcsmcDUQeddFbYOrfI8ar3SZuJXxv2SjP/AKmpl0TsaNOyt3jhhwAcADbPKsfhfCp7TiE80jamkU6FY5071v5Ixk0LP+cH+j9alnRtU4rbpctCHXONR+lc/wAMBHGL9Tg4UCupuhqli6nDfpWdHGkYLOmcndlYEfGrcbeiXSnwNCL6SV10qQ2Cf9VF41bmQxkkuksy7A8sA+FRh4PbTASDtMF2Oz48auNble5EO4mFGG3+NZxw+LclLh9qJpLt9TKXnyxB3bSfOo8eBkurdEGvuNy9RVsQ/Zl7QKy7nJJyMk0FLeJ5Y2ODzwPXH7Vb47eCZr/EUjkttROXVGZAD10kVkcPi0NaPoUosRJ2GxJzWpKq4AkjU+HhUFitkzpQKNONvDwrXoz7G4hCknCjDBtnSAAfAg1Xs7u3tuHpbTDvksSMZHOtILiNNGxxsDUIgHuMFe8FPSpfHq7Pf45LiPDTeTxtbZPaTs7swIx1xTDh8ySk5CIrgd0kEnxHlXamJVJOB69RVDiBcqi4yC671r14TfLF4hwa4nvElQsYy2QSSxXbmc+lW+E2rWUzh9ZLsTnTjOd62YNLlwR7oNCm7WDvblfEdKXCXk9qp39i1wzMgQ6mGrIB2A86qNYGKTTFYwSYUNlwBWxFNGyNLKyqi+O2TUoRFcSsFOQyjbqKXCTomVrHThAmiDFBC5bcJIRtSbhEqfw5p/hLnHzrdKAXQTkoXNCddMYcFVI6atjVmM0e1UE4ZKFj+/Yke+GA329KdrGTS+koWPuZztt+9W47mFXBknRfVhTS3dmUDrcxL56tjV1E3VYcPIVQrxnbvEg7mn+wkKVcL13HSnjv7btF1zKF5jBqM3EAxfA1jOAR0HyprE3SbhzdjqS4lXu8hj9qf7BGwKyNqGQx26g1cjvYntxmOUnT0Q4qvPdQvCCFmDnb3KzNLdlHZIXdgCWI3x4VARQqFViQU5A7YNDt+I9iraoJmY7ch+9RvbxJkX/KzK2N3LL9d61vFNUcwJ2Mj4Z16kbnlXnPGp1n4lLIoK5OME11d7xr7LbBF1tGN2WNhk58x0riZCrMSNhnIFbxk7hdh53piN6kQMZBpwMitohpOdt6mO6dx86Wpl5c6ZiXYn40E+0Hp6Ui+rPMUMZHSn1DrQOVHjtSBGKkpyukY38adkVCMHWh68qCJ5j54qJbfOKIcE53qGxOTQRHLnUxyqHJtxTZ3oLLoiRqRKHY76RnahMCW6D1NQLHHLaiSz9q4bSFIAXA8hRDAkA5FTRmUgjGRvTytFoUxoVbO5J8qFzIzRXVcP4zcXEYjVI2ZRgs3ParX2+6CNqhU5P4WA/Sub4bctG2ARnoCcVrNczKEEkGnJ55rhlLLw3NNJOKyIoX7Gx8+0GaMeMKB95bTjHgAR+dYr8QKyaTEQfEUVr5CpJjkG3PAp7ZRNRrpxa0LBT2kXmYzt8qKOL2ushbps+jj9Kwvtse+tdvMEVGK8ttWdYU+Zq++X6T1jo4+KwsxVbvcdCx/WrMV+jrq+2R4699a5aO8hEzsMNnkR6moOYJrksFG5BycdKvvf0vrHYR3QYnFzEw+BoolZt1MTE9dP8AeuOFuHkYKi9j2ec46+tMLKPs8cj03p7p6uyLyPs6RkeGKrywWqqzy2dv4sxrkFjWFyzXUpYD3InNHa8uJYgqsVX8ILamPzpfJF9K6W2tkjeUglFcbRDlj1xTyXNspa2dyrse8vaLk5+NY3DOM3VlmOQ9tEDsrDfHlVq6iTiRN1wtoXmJ1NG6gNkeHjypjlKlli4LC0bO0y/AGpCxtVkQrNICu4Gjb8qx04hxRGKP2eoe8ChBFSbit5GSWjhYDmRkVd4pqtC44XbXOntZywXOkEEAVZs7O2gge3dkaJxjAOCKxo/aCUxhls1I55En9qLHx2Qn7yzYekgpvE1V/wCwJ2hAmXRn+cZokNrNGWVH0xncFH3zVBfaG3J0ta3AOcZwp/WpnjFiffSQesWa1uJyFxDh3E3ZpY27XSMKhbn41iXthfyns5iSy7mOMaiPXFa137R2FvKqpEzoRklRgiuZv+LvNdzPbM8EMuxUMckedYuMvMQGeC5XLJCREMjPMbDehW0IZ17Y6VO4z1occ4XUokcK4wQDUdYXUUx5eNXXGhotPBanMK5c7YY5xTaO0tmdnRZOfIg8/lWe8skzBnUHAHIAD6Udpp5kbBJQDBOdqx6aTQwjtDACspRuRzvmpx3McajsgoQb4Jw3zrMBKsdqkNOrvD4A1bh+10vCS3Rc6CdRz3jyFK6uRNMHRiRgbJ1x41QlVxuQ2PGi20zwsQio2eYIqek7EZNervZXO+MUlYhu+WC8jij3EalNRmIZcHs2zj4VW1g6gRsfhWpzB6Jw0KIjiRpDq3Zjlj65puIyhEWFG0SSHI22OOdEmCwwKoXT3sDwrGvJzccS2x/l4t9+RJ3+grMy4b1zw2oHaWEat3AwdutWYoxCNZyXPM45VU4ZOQxyxZJOW2wNaepccs1qSWJbpXYht8GpBjgc6MXQNgin1Kre6MU9IeyhNbnYwggHYr4elBT7ZFDIsVtCXwNGskjOdweXStORwoD9Bzx4VLXv5GnrN7PasMrx9lOhrWFv6E/tTX/D+N3c7mPiTRRHGlASMbb8vOt4vjemZ9georSbYaqVuljk1M+gAtuAxC4PxosNmrXQRjpkAzp8fPNWryMSTwPjOGznwo8p0xF+RXeuXrLeW5lZNwOOwCEYwCPrVe94FBezLJNnIGnunFW47yOQRlTlZfdPn4U9zK0cLOoyU3wOtdJJJqM3K27Qi4akUCxBiFUaRvviimzQjBOPSg2t+lwzqNioBA6kVYMo06s+dPXE9qDLw21nAEyK454NQj4Pw9Pdtos9DoFDXiMZvBCD742PTP8Aele3ojthIi6tW2D09acROaJbWVt2QJgQHJzsKtGKBADoUY8qw7e5az0yPgowIYZyedaT30KsUY9AQejA0mW4WLhSPGygUxaMOMgb7Csw8S7K5CkZjwN/LxpXU5GtCTlSHjYeHhTaaaZZN9OnI5ipAqV7oG/WslJmKyymPGvYn4Ura90Iqk+62D5g1PZdNKO6TSrFgNR0+WRRjIM6T1rn7pSZpBq2La/I+dPPdv8AZk3Paxtsw8KbNNxptCEk50jJxQFvkMQlc9mCcDP0rJm4iZkRCCrMdJxvnNFuBItug7xVxg5G3rTa6aQvUMZb+UkNj61G34hHLI0OrvgZBx7w6GsWJ3j1Kp3O+DQ11c8lSuwI8KmzTeub4QR9oF1gNpbB3BoJ4isvejfT3OR6N0rKy4jYZPe5+dHjwtsyttr23ptdNCPii9mGkBVuuKr8SYTqksLDVz9cf7+tU0TT923Pp5VB2eJ9BzpO/pU2aZvGYg8Ud5AuRJgNtuD0/apcFjN1bSu2ljpK+9ttV5o1k120u8U42GeR6/vUvZu0e17RJAoIcr7u5AB69aliaYFyIdOiVNwcjV4Z6Y+VThhupLVYUt5HtiGI+61YJxyPwq5xCDkAhBSRhqXkd+WOlWeFkLbiBnGQSceRrMy0zJzpn8L4ddQ8atpzbukY2YsAOmK6O+iV1lIBICZAU9c/nQgoIwRii27a1KHJDqy8vMU37V16mnNWsn3iu+oFXAJUZVeW/wA8V0N1xKEtC6ynSBgZPOsa3hMhuIdTZ3B0bDHhvQEZ5JFDFivPBO+K5ZRjp1cXFYrvKq23LHUmi208dtbRKx0gqCO7XO8OZ1kUg8mxg88dK1X1rYpI5AUDmBjlzrWN45bjQN/DIe6CwTvHbkPGnPEIWAwWHmBvWPE/bSDQx0uMHfHQ0VFMgA2ydtjkVZdqu2lybeHAHvE9ORyanHeurA5UhR/Jj9aqiA/Ze1yAVkKsPif3qAJXGPHpW96QYXUpdpO3JIG/Qnl5+lRm4jIE7SSVgke+2B8zVcKRcEAthoyNhy5VSuzJLDiRSEcnu46bYzUlo0w6SW+WZkWTfUuxGeooVlZiGSSRr+eRcaeuFPzo8duz2aa1XSVB2oGn/LvGWGFTOc+B8PGrvSa2vm0jWPVLfP4gFsZHz3rD4wySW7xWlzK7gqWDnOR5b1CeNtQ7xBB67j60KbUQXdELBSNaAq2PKmzVCsuFBuzka/gU9Yyc435c61rO2MHEZZGdWj0k6htmsXhcjy3irrU97kdQxk+fhW3ZMlsHLiXOnCl0ZQfIZ5nn8Kl/1pCOCwuwZZhMMykggYHP96zOIW9tDdpNayHssjuBhqXHhvvv8qLwqATJMVs3L9pksSFGCPd9Kt3nD5HRWaBY8ZORJqJOPQeFNSG6q3s1y3FYbeJUPajlJ3gDn/lVaO+EEKyXCadbkBUGy42xV3sAk9veytIwtl19MuPKorfez040PHcuXkZwHU+8xztj1rcm4zeHT8O0rw1JegUk7VXtbxp0YsuGU8vEVU/xiCOMW0VtdqrAqNUJAPxqc/DmaLKTyRkplezbBzjr41iyxWjPEl1EFbfHunwrEk4DbS3rjt50kA59oe8tO1vcrjRfTqfM5qysF0bQyrNquFDYkKj8qm9rI0I7bTarBKe2CnILHcVGKREkNuhJKAZ+NZHbcWXf7TC3hqjx+VWIDdRsk0aRtNIO9qJC59abnw024n7OPfffepGVXQNgaee/SsW2veINLbLNbQxwytgnUc896v3VjeTzN2F0sEXgEBOfjV9k0vLKrbgiq7X1vE79pMoKcwdqwDJfQzLD9rmLksCcLgY8dqry9pIJZZZQwiJUlogc7A7Y586vsaW+NcYMtq62zYYHlkZcHoKy7S7N9evJJHpbIBBOeQNHm7WZYo2lh1SglDpYHl61UtrK4ieUQyRSaTpYE8jU7BeIjRboyjBDE7UYcQgnvGuFwdGCzuuGxgA1Tuor3CoY4yCTuGyOVVWsbvKN2GrHLB5inCuk4NeRXV/MyQKMliJAcjmBj6ZrdUamArmOAW72MhnnQoH/AAE7Y8fpXVNjYpyO4NaZcFdWVzH7QGZLftI1YYB64GMV0Bu7s2lpM9s0UnaKZBzGCfp0q7fxa3WQbPj3utVILW7WELHdMxVsNrXPn8quNk4pf8V/bOEvbB1BJbAx12arfs+unglqrDHdOxHma0pEZwFeON1xzI3HpTRIgYQIcEDI+dZUa3XSSF2FKdMl26FQPqadPuw5J5VOCUTqcLgDxpZsG2wPGg6P8zqI204ojEhtht1pn2UtnlV0inf3EVvLE0sixqVYDUcDpWbBxC3t4tDSqWJ3AIb571pXKxyWxlYhkXbPP1rIEsZH3faM3TEb4/Km7jTW1qy4jAI2XBzkkKilsD4VOPiNvpkx2wy4bPZsNvlT28mhcLaznPXRj86jMsjjCWcg9dI/WszLXS6DvbqG4QaFlJXcd3APrVe3kZJcvG59AKOILgbC2wPEuKl9nucgiKMf/wCT+1X2vZpNL0uVja1bDuFJLDG5xVQSyB/4RC56tV6GHQ0evch15NnrUWiQ5yw+Jq7tTUVpL670KVgjULsDrP7U1tLeyu7h17QDAJ3H6UZlhAGZEHlmjxS2kUJczRL56hUttWaBuk4how80R1cwqEY+tUgbl1CGTVhtQ25GtG44vw4LhruLOP5qpji/CoxkXMZz4GpyGH2tCwNwwzzwo3+lF7W5kQZmdgw8sEYoD8Y4dc6oI3kd2UjuRk/lTy8XtLNo7VorjWAAAIm39M1eRLsGKlO8RnOM7VZtbBXVXldz5aiKzD7S2yyNGLW6LqcEaNx61ZseOy3pcWnD5W7PZi5CgfOmhdueH2+dlYAjGNR3qieGwsxzCp9RVyW44kynFjGPDMv9qybji/EY7h4f8PTUuBkOcb/CpxRZ+xw26vKYVwq57q70UW2qBMIQu50kb71Usrnit9LLFLFBCiDvZBbVVWO743czlI2hQamC4Tw+NNDWFsx3K/CjRW7ahsBmsKf/ABqO3jd7wJK83ZaQgwB41oWFjfXCl7riM48BGAuNyPDyq6HQLGFjCgDAFVZolIOcDegDhK6cG7u2GOsxH5Vn8Y4alvwi4dJZu0UZB7Rjjf1qDQ7GMYJK59arxxxtaD7XIhL5znA2qlwjgsTFnuWklIOkB3JHIb/nQ/ai2sYOH27vGi/eqDjmV6irrkcjxe67W5kiiVY4EYqiKMA46nxNZ2C3wqdw0bSZiQqPM+dDBzz5eVeiTUYTAwKRwMnO9QOrlvTYJNUSVsHeny2+nPjgVA7bU+oj3SdxiiHyR61GkTn1pKM1QRN+mRUndgunvaQc4NQxgnHKjROsYfUocshUZ/DnrUUDOCacY8aGOdFQY6ZHgaBtz02FOVB3GxpOcio8sdaAh0jGdjScjmBvyqAIOCeY6VILqNAu6w35+NNjHmKWOflT4JBPU0B7J8TjKI3hqAxXRSi6lX761ikA3GQR+tc5ZMPtCBtIQnfVyrs5bqFLczF1MfPOdq8/muUs06Ya+sY28YbvWZB592Qj96MJIWh7NrWcDlkSAn/61asuIW925RMBh0xvV/SipkqK5XyZztv1x+MR44XGlZLpR5oG/ahrZ2oHfnyemtNP61ri4tzMYwRqHMZopt4WJ7gOfGp/JkeuLB+xAn7uaE4ORgMP0qD2XZsslw8ehgcYNbskMGSCVXHlQbjh8Twkqq46kdav8t+w9Iy4r14e7bCQjfA/D+350itxP3ppQueinFH+yRIqgSLGfN8URrVmA0OxHk4q3NJiBGEjj0JGGPQiiKTrDPHo35A0z2jjYO4PoD+lBmimhi1qxY8saN6ksq6sWXCGHYZYtlc1VRpBcFoZNEmdiCd8VKJJ5Ixq0b9DtUxFKhB7OM48zV3IarQg4xFdDsuKoe0BKpcKMMv7jyp5raZYy2pZrc5HbR/kR0NZjRlFYNAMHcgtTW11c2bl7VmVcbqdwa3M5e2LjRZZ47dVCI7KR4YxvQxxRVbGkjyK/wB6tPfWvEIDqtmgkUd4xHZvQEbVQaCAd8XEq+AaMfvWt4mqsRcRgLYPXwWjS3FuU7rYOPCqtmtvAxZ5S4I5GPFFnaDUOykgXblIjftU43wnLJuo1jQsJxIc+71NVJ5Y5VXTFoYDBIbb5VevLZ3LSCS3KgZwj4+QNUWjCqNTDJGdt66RzAHPxqWkaxn3afWANh8qdA8rBABnzrSJGXQx7IY+OaiZNiqjnzqDLgkA8qlGGkcIuAfM4poLBG9SYg4JGPDFRwynHIirJt2kISOMKcZYtUtEHuj9nMQUY23qSANb5ZRkb88E1FLMvGWEqbEjBOKX2WaPD40+BPI7ZrP9RMBXOVXfOQ8jbnyFIyKX0yxYXqw3Yn1qRka7UrL3pOYwAMeWanDAIsiYMFI6pkVneh27NH9mKSXkeckkl8YHzrE4ao/zNw7DRI7EOT+EbZqVvZ2w0m0haMSxnImG/wAKLBa67AWy4XUpTnmsbdJjpegZ1t1AHcRgRhdvWtOOTWAeRHMVnW0UkdmYZc6gi5CnbI8KTySxDtIiMjmDWsbpLys8VdlsmdCQ67ZHgaAvEu0sFkz96vdYDnnxoU/EVkYJpzG4w69az0BAZQQRW9pI24eJRz2shOEYDADHnVG54nJ2Ueg4cbN5VV0Fhp5Z8udEuVJZctnYEALgcqm100xxNTbJIw3zpYChw3rpeFZGzC+wPQeFZ8VvJNlIkLZ5+VXVsxAU1yKWUju+NNppYtTP94kisVRyFcjGRV2UhVOoZUjelK4EWTy8qlIWERIXfpms8tOTLvG7LG+lA5ZcHODV+Tikg3A7rDByORqMFk89xMNA2bOM4x6VKW2MZ0urAHxFXaaVrSYwTLMoz0I8ak9/cJcHs2JRDkZHMeBqBjIJXfA6ijW7MFZE0EtsdWOXhV2aVcgvqXIw2R5UeSdmlDOO4xBIGcHzoJGDj+9WIB2iaSdwdj4VPgtSzRvaOqhg25xp86oAuyKp3xyrVs7ftbCVnBDAkHfY+NZYU6zyqYrTAnI8atxa3OrOUAAA8DVcpnetC3ybTSCox3uW/OreEWVjVrWQALkAHnVCJQSWOxrRtdbhlGoHAyMeWKoauznxq0vzAxuceVNh5AQy9QaG8Ybuk0ZrgSxBpJAWXrp07VHuyqCDSWUQt4ou2XtH0gHO9W5ezksQVK90k7HzqvFDrkG/usOYrTit1WzkBZsrnp8an1fjITcA9aIUz0ptKh8Ad3pmjIMtpzWmVdV72KJHKYp4U0qSzY36ZqNyJQ40I+rxAqbh1NuzEqdQDB186zWoYDv4OAR4cqeZO0jI6jcGjNbzSzPoyyg43GMUeO1m04Za1JwjLaMvH3WIbmCOh6Vetitw0bDT3iVYZ91sbiiDhspkyGAXwxR7Wwa1ZmU51Prx54xSym4weJ22FnaMozCUEYyOYxjes2yE8c6kxEKOag52rfaQGWQOJCzY6d7O/XlWulnb4DsoHxrnMdmU52w2DhSUGT0zV/h0SvLGxXGUYlSc43rSEEA5KtSjEQHcA28BWpho9nNmLHEZVEaxgSMoIzltjvWe3D7uTCxWsjAE4cDAOa0uJzs3Fii6l8MHVnY7+VanCrhVhaORsFW/E+5+HSs+st1S9Mew4ZxGK6Rng0pkByXG49B6mtySzaXhotiSD4g8vT4Vd1igvdorFQw1eHjW5hjE2xJYTZXCqwBAYH3fI8qt2Vl20Yk1so1bDTiqN9I83EYGAzHK2kqOYPTOfX861LQtC8oJQdSM7+tZkm9NfFsWq9iYicqSTy881E2EDe8M/SgScQ7I4ZTkHcc9vEeNTW/TSrEjSevSunDPLLunSDigiSMFVDA8+o/51sWaxm3QhEG2NlxWTJFGeORSIW76HUc8/L8q1bUImtIz7p7yk8qzj2t6EmAOM8qziAs0iFWxpK+74kfvWiwbSeRrMiWYcSki/Cy6hg4xyp5OjFTmcpGo7M7KFkz4YxmhNaKjEFmJHTSMVrTWjGMhlAOMAgbY/Ss65+0dorDC9ngMPEHrWbjWpQ47aKG6jMUaxt2i50nG2au3yQNbr2zZVZDjS2fzqrOO/Gx93tFG45b5q9doY7cRhWCg7AAADasbUSxVSGwR0pcRQ9jFyxrGcj8qlw7bO4AwOdR4tOEhQjDENnY8tjvWvh9ctxO6eK3xEULPFgjScnvEHf8ASqIiFrxS1hYEskigODgEZA5fD61cdgnEoZZZmSJ8jIfGkZO9ayS2zt3OKRv/AK1Q/pWsetJe07yVu0jjhySq5OOprZiwTBq/l6+lZaQl5A6ywyYOSVXf861YuUJO236VnWltPJboR7uD5Go8PAMZB5aiMUpLuFZxC0iiQj3aeyIGsY5SGp9PgE9uiRFtR26VO20pbRMylhq2HxoHEplTGpgq53J8as2h1WkZzzPP41J2fB7hVCQ4AwJBjy3q2CMNnoaqykBV8nFFkBwTnYmtxGHcxQ3F92kNzGBk6gSOox40I8MkZJwsyMGOVA9OtHmtcXTLpBDNkEjbeh/ZlIbMKkqNwV3rm0pXMTW0tsr4DIvfJPLIxt8qazYxtMejSBtutGk4faS41wIxJxkZFR/w2FGKxdogI30yGtIV+RNbkA9CCMeRrOGpY7AFchG5eHTf4Vdbhwb/ALefShyMsDv8qGLBtRb7Q+/iB9KqLthC0r3G/e2IGduXSjPZSQSLou7jDID/ABDscnlT8GtzFJMzuXJAwSMY51qtEjwx6h0qaXbF03ane9mYDoxzWhOlxHG0lu+g4Bzpz1GRTXECpGzLnarqprgKtyK1MdlZH27iS7dpbt/qjI/I1NJblik4CmXOMLkLmjzWyxxs+o7CpWY/yuRzyTSbtApOJ3yCQ/Yo8q2kntTj8q0njuHVDbyLEdPeJGaaZV7KTGNyD8atRbIvpWpv6gFvBMqypNO0hYe9gDG3TFVpuD27wOrNI5IO7NmtAe+ad/cb0prYz7eN4OHaIQgIc4DHbnVWzmvruIS6IYd8YcEmiX+luE77KJM/I0ayUpAA7Ekn5VFOkV8RvcQj0iJ/WoSWt43vX2D/AExD9auLy51BmAySdvOorkGu+Jvd3cIvnCwTrCpwu+psZ5VZ4ZbXVzxG6iur6do4dhofTk5/tWhDwmOa4kn7RU7WWOYhd91OT86t2tktvdTyh9RlOSMYx/vNaRnWvDHj4zI5mkMKAFA0pJz1zvWdDwJkt5ZZ59bdmWU620qfGusREEuoIAx5nxpm73NEOBjGNsUiOc4RwS2kg7SYpPrGQ2+OZ5ZrYt+FWUG628fqVFHciOJmwqYGAEGw+FVOJXbW0SMBsfMfLelqrbWduV/gx48lFZ8FpBJxF5Wt8GMaVJGwwTv9aqwcakN00WpRtgo64OfUVcj4ughBzHnOnbJ9KgNa20cV1cTLEVLfiI5+nyqtPfQteAT2knaRtgOo1CoXPGVWJjqUFCNQ3GCajaXqSzEukfaK+runvGm78ERNYLes7sEYyBiHGk538fWjpP2KvJZvbmN2ySzctqy+JRs97OTE27ndTqGPTxqUdqRwsKjXIbVhjjam+DWnRQTu0cfaSRNIwyQDyHl41FrYS3BOByByT51m/Zyt3AqvcRdzG53Pw3rTt17CPLmRv6mGSauKUKWW3tJm7WRE1gADO5prOGJW7QSIRlmAG+c1U4nJBcMq6dRXPvIR+dUrSeG0uDot9elcnQcnnjYeNN8muGtd2f2jsW1YEc3aYxnPPb61eVFTYHI86y14u0iEx8PuzpznKgYx8ak/EbwpG8fDXKvgbyAEZ8qbi6aykkelVry3S7t3hmBKPzwcGqL3nFVkVFsogG69pnHrtTyzcThDvIluETfYnJ9Km4aaCRJGoCLp6nfnXnHtWZH4kXKTBMAAyDA+FdxN/ickLyQy26jGVUqTt5n+1YHtJw6U2pubu6TOnCL2eST0UeHrWscp7GuHEmpLzxUcb4O1Ic+eK9LmcE43Gd+ZpiR050W3tnubiOCMrqc4Go4AocsTRSMj7MhKn1FER570gM0lG/LNW1t/8sZO7jOPeFFVCMHnmpIxXcYqTqDjG35VHHhVQmbwNRLZ6YpHJOBWna+z3EbiBpkgwAMhX2LDyqWydqzR5c6fvc+VarezfFlR5Psrd0ZxkE/AdazGV0crKhVhsQwwRUll6NaMQ21IDx2pxgNzOKZgS+9UMVB5bU4HTNMNjU9BdiBjbfc4oIMSNuQ/OkDipMg1HDDA61AA6sYzQFQFm0rzPKtuW3eDg6I7A6jn0NYK5Bq9DcubURO4KasgE7isZy1ZVnhsZXiEBV8HV0/KuivGkW0f8J0kZFYnCsNfxDHLf6GtrijabCQ/0n8q8/k5yjeHTkRrVw6nSc5B612UMjdkpZTqIGccq5A9BzJNdoO7BgdFx9K15fiYVynE7qaS8fDsFU7BdsVscFuHuLMibcg6c/zDFYl2w+1zf6zW3wBB9hbYnLnHyFM5JhDG7yMbVLFZJNRfC/7xWR/iOZgzwIUB5DP+81vcWVRbyvvkIRz8jXMadtvrU8eMstq53TekgmkUS2rARadXgN+tV7y4ismWOJ5A4Hjn55rYtY2XhqIWBYqvTAHKuZ4qp+3uCwJ25VnCbumsrqbaVlP9qidlmkeRd9Dcv+VFga4kyXVY1X+jOo/GqPs+h+2MQCe7vv0yK1OLllt5cAhdGM/M0yxky0S7m1QXy9sI9VuxzjP6VO6lSEr2kJIYc0zXPiI4zXU8NVZuHRvLh2VcZI/35Vc8JjymOWy4fbxLbByNmJIJ50Qi3Zwur4bULiMrW3DWMfdZVA9K5VZZhJ2gdg+c5zWcfF78tXP1dmbOJmBxy5VTu0soGKuy9pjZM7mrNhcGS0hdxpLLkjzrE9oWiS41ImqSQZLknbptWccN3SZZWTajPLGocrJrbOCpGw9Ko51YzuegqJ50jgY33r2Y46cDg4Jpw+M9M8qhuTnNNqA5CtAsbgOWZQwxyPKmVgGHhneoAE+lTjjaRgFHxOwFQWUkt192DUc7DP1o0jhHXB1LnJUHkaAsMUbkSSazyGg4/Opv2IQtCWT1xmudk2yPak9pLqZI85BLLv8A86sSTRQqUUrqGxByN6yY07STYk7+OKtwmFJGWQav6Sc7+tYywgIJLfvNHGFB5Mwzv4b0Nm0tkPpU7gA7H0qU8YVUd0VY85whNVJVeM6uzYRt7uauMlHodyFMkY1BQhxgrtv4GqujRIwzyPUUW8k7K4JaQqMjAIyD6UnUh17QsxK55bVydwrdWfWEVjpOcEkDb9KIp7RD92qH+UZxUzEC8rIpyYhuDjG53+gqhd25Vrd3lljjbZu8RknlnHKtQEt0h7aQyQ6scskjFBeLspCOnMbU54K/bNieZIsDYSkb0T7AlmpQsWz3hkkn51vplGLuyqcE+go8xDRA4fIGPd29ajCmpmVTvgkbZzV6O0imsUcaixOfDNT6oFrcOLcJGN88zQzHMlwpZQ7YJyx29CK0AYbOLUwC43qosq3MyzYA3Ix5Yq5TU5ZlXhdxxxAKqlsb43Wh/bWb3sH9KzJpuyYpgYycaaZRcyY0wyafAKa6S7jNjVFyurWNjjmMUpmW6hKmTAPitUo7W6bGYG26EYqzHY3T7ugA8M1dCubMAZjkXPnQUgVLpCxVm1bjwzV48NvHkxrjjj64OS30ockC2kgjZ+8WU5ZdqxnNRZyoXFs6uzINSg76RyoaNocbbg8q3bUCaZtLsU5gY7tWzaQnOoCrjJYW6VbNMW7r/MSfnWLMg1as4FdMkEa+7+dIW9urDEUYP+kUmJty6gsu258q2LXQ0AXcHs+WN+dXDd2yyFDhSOeRyqrG3aTu0cgJwRv8P3rOWmoovxF4ZSsRAUIAzcyD4Y8arzWV1JCX70I3bCY1KD1JPL0FaaWiSX5lmbKpgxjPXxq0q9uzCFcgdTyrlzWnLQQ2s8ccRuHkkY4w8xz+eKvPwq7t7cm0mLsNzE+4b0Na0fALOOQSrDGJRyYLnH1qwYZoO9tJH1xzq6s5OGJaXiyPpCyRSgqGXzzW7b4k7T3yh273LwrH4qYhJ9rAKGJlDMm5O45ir9y7wQrLjLHl5eVXG8pZwti1tl5RoMdSKnpij6KBWP8AapZC6MBok2TJ3VqryXFyUMMr7Dunbeuu2NOiBXpisLjE4a+iiRiG1A6c88HeoQTXUekK50+BoF7GkskbDUH7VTnOCM86mV4WTlpWlyYGYyPqJAONX1Ao54mjOUwQemetUuJxhRGQun8jVVotYBwSR51JSxrf4iEYK48iDz/vRTdiWI9kUc5xudvjWA0TndhvjrUgJFYSDUP6quzS5BaF7idJN1C4HhimVeziNuz/AHbkFCCe7ViybVJJIxwWA/IfvVCRws0iA/iOxrnj21U45ZUYhJGPQgnOasR3UiY1O3+/zqmtyi4DjfPPNWu1jRMaGY5xhBk1tkJ4VnvLZwNOJCW0nY7Zqd7ohldURTrALAj6ijKul42AOCw3Ipr+MyuHRhoxgnOKz9a+ALxGVUAPeccnPh4Gg3V2Z8e6GHMimji151uVHIYXVmoPY67qOLtJUGNRKjSx8t61tFm1ImkidiGKSDnz8P3qxxBlFyDsrBdiDg1I2kdvGG0SAF1ySRVp7Y3B1OkT74Ov/lWfqssy68Z2YdDy/tQmnQzLCucuM6dJPxrUt7TulS/ZgHbbJoH2d4+JnBMkDRgazswOdx+Va2iFupWeMMp3J/39aM2Wnd4wyuB74GQfI0eW3jMQKF0YNzDE1Qna4NzHaRFWgbLSOchlPl9KzvVVpQQqqB3Cq2NwDsPP+1NGVa+MqnVlMA/GqmNMa2wJLMThgOvn8M1KISwKAg14BGCd+fjVyy3EkWmBLswAzWLey8RWQa0WOPkMAEAZ8a2YJ27GRnjZWAO3PPpQ47iO5hIcHSejDnsT+ldJYijGs5ZBPpGJVIwOnWtie2Nw2NXdHTHWswTEscAFQQQRnatKG8jkYqhDE7jfFcsZPZq26V04b2TNlpXU/wDikUO6trZLeTTCwYKe8zFtviasveo0hjDZYbbVT4jKiWsomcozKQiAbk461u44szKuWFit5OkGltTb4Q4PLNFb2auDJMrzTLGjYjJ72oeOKVtem04rHOEZ9AOQPMEVqJxu6lkBZEx0QZzTCcLl2xrHhU9rxO2d0cqsgOoJgc+tdqAQkRJyVG5+FU04q+nLQJn1q5r7SCN8BdQyR8KZY65SXbmvaeKS3ImicjKmXPi2cfQVu8Bna54dDPJ70iqzeuAD+VZ3tMgl4WkqsGXs2GR8Kuey/wD1Lan+kVyjdZPtKJIXFwCG1qWBIzhRjbf1rZ4DJ23BraT+bf03rO9poybOAcsQuD/8au+zAxwC1XIyMj61cUrWmAxv/MKOcMNwefKgzDY/6h0o2kZ51YOdu7q6gvZIhMgAY4BjzgdMmopf3eSP8vJ4ggj9TQLy9t5+NzRJIS5fs9B2wRtt9atzW62iB3OE5kneuWXtK3NWKUtxctH93bxkg5J7bb8qEbu7B3tG5Y7rg1ce2HusAB4AbUNrbDZ20qNgNqntTUV/tso3a0mBJ3AAIqIvxpKukq7bakO1Tgd5mdjnunAGdqkVkEZOcufHlV9qmo0+CSdtE8mc5wOWOWa1/wDsV9KyeC57KTLEnbc/Grd/2slnoifScEsVO+PAV03xtn6a7P8Al2+H51bh3j/9NcPwzipTiJsyBomB5cg2Mj/nXaxkhBjlo5VJ+1qneSZ7gOw3NTtM/ZeYAz1rmOK8RkhuP8wHTSdWBtoB5eprouEOX4fG7MGychh1HQ0hWnNgxvjyxVhMBRk9KA+6sc+FZ/GZ5Y5bSGNmVZmwzKcEcsVd6mzW+GsN3YjltUGnibtEV1Z1XJQHfFDtpHa2Jk/iKNLY6kbVicPjmZ57q5VllRsjIwQpG49P2qXLRpqCJZ+GlZF21k4Iz1qP2m3gUCSaNP8AU4FSiHb8KKo5UvqAYHcedVF4bbSRrFcv28itqzI+o7UpFg8X4egwbuIH/UKqXHFLO5ieGGZHkYe7g1ZNlZdqv+WhypyO6NjQr1IVGQsSsQRuMHHlUaVeGzx8OtY+0QkOpOUUuxOfKjnjcDZMVvcybkELHyI8c4oPDbpEtrYNg6yVwu5ySd/KtgRIrMVUAk5PrRFK04g9wC62syKELAuAM7cudQkvb9QoXhpYsQMmYfMjFXUeQ3kkZjVYwuVbO5OPCmnuUj/EAenWtTdS6jJurriCQs08UMS4OAG1EnO1Qv3uWMbO0Lx5OgYOc7c6NeytcWjAvsMbkYBNQ4iVVlUszPnljAHpUs/asZcrdaJjqLAn7sd4+J5itYzwQ2qD7Lc6dDLrwOXU86p2sSS8TGscozj5itthAtsiTj7okrjOB8fGpBjPPazwxdlDc6EGUOxDeZOrflRrSa0ggZZmkRmKsZHH05mr0FtaxrILc5jdgwGcgbdB0qjxDQO6W0AOpxjIz40FhFiuXkcDUC7YPLrV0BUsxGFBAbrVWCNl16c7O2+POrUgJtl2PvHNWIVxFJ9ujk09wJjOeu9XWKyWxXXhsYG9VrnOog8gKqCXvFTzHKuuM0zeSlsJ5Tu8Y05O8hbNU7aEQX6HES/dasuORJGTR7+Yi0f+ICozqXIx6+VZnDZZGaNhMzl4jjtBknvfhrOU/sTp1CYVe+6nx0g0meIDJfA8TyqhI00KAyIRtmqsN1Hql+8LRl9O/wCE45elbsxpNtv3RqyNI65rI41LKbe4RijLsFUjBHmPGl9ra1JUt923LbOPWqd5Ik0Urdkobm45nPLIrlli1K0bc6YQc6QqEFFbIHr51R9qgFsZZhksqaV8BnqPA+dE4ZcAJMohYjtDlsjGTir93Cl2EWWzWTB5M1c721HnEtmtrw+R7iNu2dlEZ6DqfWs8Cuz9r+HXE8kc0dsNTkIAjEnJ8q4plKsykYIOCK9fjy3HLKaaPCFj+1iR43YKRgD3SfAk0HiSLFfSqqOo1E4fnWjwS212zSuh94AZOx3qrx1Fjv5VAYHWebZB36U3/bR8ZzhsB9JVW5HxpK5Ugcx4UzMzhVLEhRgAnlUa2ykSN8fCpKcjGagDipgllzkDHSirFqWW4iaMqragN9+vnXRxmZ7lTE5JyQXIGCB18q5vh6s99CNyS4G3OuwFqFj0/eKOoB2rj5LprFGze/lukSGRtwCS2cZ9Aa5/2jnkl4xMJdJKHTkKAfQ+OK63h1o7XKqkrxgcyAK4zjjM/GLrvlyshUM3MgGp4yqOodOdLOd96i4I2IxSVidia7sn0435in/3mrMFlNNaT3IK9nFjVlgD8BVU7DIODQLn12okMbSyJHGNTMcAChEMOfXY1a4aoa6GpyukathknFKBXMckE8kMq6XQ6SKaI6d2GascUCi+mKsWGrO4wR5fCqp5jA9MUGvwOXXxBO7vg9cAVtccfTw+Tfc7fUVyCO0T5BIIrpuFqL611F5i6bMS23wrh5MdX2bx60xoFDTxr1LAfWuxf+GwJ2qgOGKjK5OSN8mMGrMkd00BGqPceBBrlnlMquONjkpH1SyttuxP1rqOBrp4dEeeST9azDwUkMezXA3JElavDmEKR22hlKA7nrv/AHrXkylkkTGWXYfGziymPLOB+QrncaiAOZ2re4sGuojAuVOrOcbbGs2KwlEqd5CARnn41fHZMTOW10ukLEqjkCBXI8QYf4lKQM4IH0rrJnAgBJwCCc/CuSuYZnupZBE5UscEDORU8Xa59NL2cUtNM/kB8z/arfHG02EviTj8qnwO2S3hZkfVrC6sjGDjcUD2hfFki/zyfrU7zJxixBuAa6u0UJw2JeREY/KuTU5wtdjp024GPAVfMnjZ/Hzjh5XHPbb4VzYAAB65rf8AaJtNsgHVh+v7VgN0HOt+L8Uz7dfw9QLKFT/3Yrm/aORTfaB+EbiupgXTCi8sKB9K5PjuluIPjA2yT4nNc/Hzk1l0yCBzqJopUFgEycnbxqOcPgivU5I4NNinO+cmlscYG9Aic4HhRI1d9kyepxQ9/WjpO0UZRDpBGGx1qX/EWTBbxaWeQs3kNhQiYDOxftETpgZoKh5CW1dM5Jo9lMYJFZ8FCe9nckeFY1oDIbRqGAp22I+tGttAyrMe+OSgZPxPKhzXIdAFjC97J86sWdwFXDoo6e6Kl3IlB7UrHpcAqCMj8WKnO6ugLBQTnZRnlyqDWwacgtgPywKMykRhFUmMddqnCcO4nMEnegmilYOBsQ2MnFXb1C8a4Ukg7aRV5IIo9kRV9ABUbi4S3UMyErnBI/D509JI6+1ZrQsIQTGxGd+mKA8IurVVVWYnA3OD61Y4vcxPabd052cNy9aykLdmjdq8ikYIG2d+mKzZJVl227aymWLTLpJAABzmmn4Z2xU6wukY5Zo9rexyW6kq0eO6UJyVqyZB0IPxrpqM8qsHDkjU97OeuKNHbJHEIwTpAxU+2GlidsVnniEiTFZANDbhue1OIcrEnD7ZjlodeDyJrJudEVwREsfZqT7oxg4rRF+C2ljgE41Z5f2rPvbeU3sTqyydq2nPT1+WaxneGsYtcKm75R9Clhq043z13rSLEZIx5A1mzpLZsssLALgBgBmme5QxYDZD7HT086uN4SxqalIAoct0lue+p0/zAVgLeXaSDvlgOjb5FXk4iJECTJsdmwPrWtppfa8VdLZ1RP7rDpWNxJnFyrs57Mtszb49KnNL2QaBSJI+YOOR8qgheaNUOWIdTg9BmsZ8xrHtZObYK57QAjHd23/Wifbu0Ugv2bdHGwP96sXsRltio8c1lm30rpG5HnTEqw18QN3VTjmp29cUKW97RdGrDnqpwDVOVGRcjUy9QelVdQDZIyPCtJpoNcEjRJg/1DmfXxqzYRf58Mh0pJHrZcdc4qvwy7t4CwniRlbfWRkrWpCF+1iRdJDLgFOWOdTKcLAXhd7+RAwC4AAx41rRqIYgqLsNhQI1X7XqOM1ZZgpBYgLnGKmE1ytM0mJAhznkTmontA2CMgfiHP41PKMVOQWPKlKMspyQRuD4+IrXacfGLxazTtdSxjS+GYgDmDtmi8WObIHkQwNWuJFNKBgMjcZON6hMnb25TQzAgbDrXPqr8c7qJ586eKXU5LH51oXFqsMahoSinbJIJ+lFgtdahkWEA8iRW0AgmSNGMh7njim7WO4RXRWAB6jB5UQRSQ3ecbctQG1XJFzA/wB4xOPLH5Ut4PoXEIZJlTQuSOgqqqmOQRv3W+lakUceCWBORnnQZYYWcMAFI6Bc5qQVXWEpvIobyPOgNZLJMCZJsj8MYBB9dq1Q504VQB5UOKLsznGkEfzZptEI7dlYCNSu348VCaxGmRjGpJGdWd6thsSr5g1OQErjJFZnbXxnWNs7RjDhNPMlMk/WjPA0c2sMzjbLAAGj6QmcMT6mo5jwclSfGqiMyroBXVnWDksTVjs4gm8SMfEgVUnmiEZUsM5Bxnzo1xdJAo7RcauWN6z9X4HBE0Ls6qVDeOMVJ4TLIJSFyvUnegC8kk2jtpW/9JH54qZa/Pu24Uf1MAau4aGuRi3JJ5EGjA7HfrQBa3jIe0KY68z+1FubQXIQQymLGScAb1BJwqoCT8zmq0k1uoJJUnxAyaaXhsMMWu6vJmA6a8A/AUKCPhLsFChXPISqQT6audN1dIScVtFXS0yqc9TjNRjmtZGMkcils881S9ooJ4r22itAEhkXkIwcsD4422NAu5BBJoeIEjmdvptS3RpsKEMzSdpknapx4aTnkZINZFr9nukdogGZPeUHcfKrfD1uJbSQsojUoGQg97z556U7FtonabOF0DBxjfNPMsjyIB7o3Jzg5qjJJNABi4JGcZYDH6U6XU53WSNh6bfrTaaXX2kfYDuZ5Y8aaYxwNrRcMTgYqot4zXiwTadTjChQcH44qY4mS3/RnJ6gYOPrSd7VN0VE7Z/f6kbbmgdmrRoZxqduZI+W9EfiERyJIZMf1RnFJ7yCWPREQzEjCgb8/CrUZUKoe0BQH86r28UV3JNE+oBGOApx1ognSC6kSU6G22O1TWSEsCsgPPlimNsi3mq9vCn2mW0ErjQdSk7kbV1tkgFjbqzZwMZPWubCRhu1QL2md3610VidVhbnP+8mrcts60r+0cYHBXKgAKTgfA1D2VH/AAWAdf70b2jBPA5seP6UH2W/6nhHgP1NRoL2jhEVsiLkgLIBk58KJ7JH/wDh+3/1N/8AY1L2lH3Ufq/5Ch+yX/8AL8P+tv8A7UiVuyYKtnlmi5G+N6HIO4efwomnO55iqOPWy/8A42uWZDpQ9qDyG4/c/Si8V4gskuiZdMKZyOpAON+gFafEID/jJdNi8YGR6/3rJ9qUK2xc4JeLDHGMkGueV3dNRVj4xHJOxjm7VTuVIwyjxHiKNeXSLM6qO8PectpUbbVzNiuOMQJyDYB9CMVuX8TLGvLPebarljJUnKaSJHjs5y6Y7xXYg+JFWzPFDaLJJJkHr41xOt45FkVjqznOa6maElTq1Iq7Rk8hlunwq5YepLtvcCkEsEjhSoJ2yMZ86013kA/8P9TWN7Mf9FmXOQJCM8621R+2R9fcKY046555p8PrzpI+z9p4FAx3l/KvQlY9ipxg4X8xXB3AKe1sY6hx+Vd2xcWwKJrPd2+IrXwcX7aJ/nZHzgZTb4V0fs2CeA2u++msH2z3kc8u8n/1Nb/s0D/gdp/opOkvbZOdLZO2RyqF4iMkbMoYqyYJ6d4VOT3XA57UrkAxoP6l/MVL0s7PEo+8PiaE/vS/CjRRlA4Yg5bIx4UKVA/ahs4wDtWb8NmttIsU08snl61jQSiDilxLPMxiwQBpz1rTcunCVKIzNnZV586yksDLIPtCT5J2Dlf0rfram9KMczXHGg63K/Z3fUAyYOKtcVmWeQSQTJJFFgOFbfOeR+lWP8CUliHYAbAsBt8qG3DvsdvKSxdnAUHTvzFTLDU2sy3UODxLHbQlTzfGw8+RroDnwHrWXJObDg8UqxFlABYKcHfnUbK4W+tpLnEqopI0s/gM1nX1TcXvWtGT7TFII22WSJ/zHSs8XFtN3VvjHq59smD/AO4bUra/i4jIIDG0erLZyem+OflVe4kse00SaSepHSte+U4T1h5p3jt5Iopu0C8pG3yM8vPrvVia5btQ1xiRmGxA5f7GKhLw9GjtWjbd8acAcs0XjK9jdCLIYFQTtvmpbtZEbAA3+oD8B/Otn7Il5bKkxJTfKjbIORg1kcMXNwx64xWy7tHbRaHCMzY9eeaknBewLWxSyWSJGJUEaQeQGOQrOv5lCuGlwQ4ABXlv+VbEupEZi2Wxk4FctxBnW6LyHKvggncrvtRHS20iyqzoxZGOQcVYZWaAYPWqFqTDqTvBMDBOw/50fhz6uHxJI4L5JbB5b02I3Nwsl3KibFDg1FCoJI2YEYPgap/cpxqeRnCo2Rk1T4nxD7JN2aMskUhGJFOVOeddcc+OUsXrxp3WQF3eE5BGdyMfvQeFwM1tGyMwKxOoJXYHOw+FUAzMlw2uRdLKueg6Zq9wSXs7QSTyySKqHZcd0Dn671jfKtHhX2//AA8NdyhZtbg5Axtyx5VQSQzRzExAAyEEg8/E4qyvGbSRTbwJO/abfeEYHntVSyuktLaWeS27b71hgE7/ACrVylqSWAyJIU7Nt8DummjgYwq7kke7lPzo59oUA+64OpPn/wAqkb83MEU8kAts6iUHIAbb1LlL0vLFupXg4bK8MskbLcY1HkduVNY+1t3BhblO3Tx5NRzNq4XcKkzCUSlh3MgDYVgv9qnbvyfHkPpWsdWarN38d9w7iVpxeMmJiGXnG+zDzrifau0tbDiKQ2qBQE1ON8kk+NS4ZFJEBcxl2kyQDnCgePnVDiMc7XLXFx38tk77HyqY6mXCe86bnCYinDWzEiaiHyxyOYrM9pID/irFY1UOAe62d/PwroLKJJ+D2xjhWPtNgmSRgmsb2okB4nLGUQPCVw4BBbblWpf7F6YL5DFcYI5ioGrUCK1xqlI0kZOo4obiMZ077112yDRR3Qdjmo6QQMNkk8qd0dCNXw3q7F/gXe4tbDn384+Fd+unbbHrXF8As5FuorhEZm3Ix02rp3nlGiOWMgswxjxz54rh5Ly3i1rRfvxgYIBNeZX7mTiFxnbMjbH1r0iynYSZeMqMYzWHxb2ctEm+3W0oQBstG6llJ8utXD9l/TleJW0dsY1ieRgyBjrXTv1qljzrU4uX7GBiY2BB7yqAeZ2/341lhR3QWwCdz4V1l4ZalsIlsZAYZWDIS5BHiMEbVmht8dK6b7GYrIOxIxb6hMucgZByRnwrln98+tTESznA5itHhkR+z3Mi6joUAgDz55rNQb10PDQicHkDMSX3VcY5c/rTLoihxpSL+QFmJGAda4I25VnjK4I+lantDg8SZkd2GkbOMFdutZqkcycelWdCydE8JDnEqnOf5q27AtZRLtuRg461zm/MHJ8BVuO/l3Z3dscgWrl5Mcr03jZ9dL9uJ95Mjyoo4gpGNJFYvDr43DlSFBHjVq5kW3Go4Od68t3MtWO0ks20TcQupV0DDwO9Ms8esdmo7oxg7VirfRzd0Vct4hKSfAdDVt1+UJN9Ljs0mh4tIcA7HcUwjmZomuQmgZORvmgTSRQABmI+tGCn7PGvbKxC50684zvU3NbSyy6FuOzuBGAx7newNs1S7WNe59n+9VcnOcfMUzTOj5Zs4GABTi4aeNlCrjHvONhW8dJlKu8JJe3WQoF1A4Gc7ZqtPEZMfamUDcjI6Z2oVoNFpGBCRkZyDz3o5OuMJKuVxg1LxeyS6VzYQq0bIEdm3AHMVqTyGO2jOMnUAQKor2MTB0j3HI5ziiG8GUVirL5Cl3U4gPEbSa+VW7NgFwRgjPKs2Thciy5wwXPRDiuljuY3wuRn1oodOhFaxysmmbJari7hA3bHkQRXKcUR5bxnUZD4C4PlXWXMMdy0TMf4bahUjbW7MXMUZJ/pqYZetXKbcLFaXLv3YHY4PIUFlZCSc5GxruIuHQDtCyAZO2D0rneO2kkGnSQYs8lxgGu2Pk9rpi465YxbIpgd802COdOvrvXZhIfOoE1Ifyjc1HBBwdqC12kbKmUwBgYA5+tRLK0jHSQvpgChI+k5xmpGRiSdh4gdazpA8+HOjLM50jSuw2wMVJI41RnZ1JXBC550KaTUykRdntjbrTexd+0KgGZTknJHQVAXOtjlmYeFAeKd07VkBHiMZ+VRUMJNOglj4Cs+sTUeq3d0Y3CyDCncMp3Ipre7jlwgkBYbAke+PD1rPKsV0jLqOQJ3X0ob27A6lOCOY8am3RavrJO0AXKpJtjHI1Hhln2tnqlO7ZXbwG1CWZnKKWfSDkb5ArTs4uygCY3G59etZvasp8Ra4mXVpJw2d6Na37QEKVDRddt6ldACZhjnVV4u7qU58RViLs9/FIv3etGB5Y+tULyftJGYIUBPIcvWhtvtyPlTaTpOtTp8cVRNVMiZVsnqKtWSs2Af+zkDbehoNnDLIMojZG2RyNW7ZLtZpDNCFjwMNnc1m9LKuX5eO3Lo2CNj1zWOxAB3Az4Vsz4uIXiOUB/F4VTexiSNiHLMBnONqYrWcjYzuTnxond1DGceJo9rbJIMvEW3201YktjyjtVCkbliAf1qoovrddhnFS4fIftMiaH2HMoQKuWiMrFO6CfEZq7ofS33mBjkFFS9ETbLx4XdiOVVZbZ9BYjGBzzVtAhUN1I55oMgQ57gHmd8VMaVTVA0eZGA6EUGawhKGRSQfNTir8GIc/e6gd6JIwdcHLDyrSKMHDrWWALJA0pPPvYH51ehto7ZY0ghWNBnADZpo00d0KU8iRRGUgISeTDapaqEmuN9Y3I3wBQry7trqPR2unJGGB5GrawLJcxuSQY8kAddqzuLWNvBNBLq0RmYMVPu5weQ8azqrwkt3bwBXaZiBlCc4w3nWokvaQa5O4F8fzrDjgszbzqsuppJTIrBCQD06VqnS0avcyGYNgrGiH8udWbKr3UrOvadmWMmRGoXoPPpVqEns0/01G4vkgUdmquHPeGsKUHxqUYb7OJBuoGcDemv9EXRmI3HxGaGEKDSMY8thQzdTuT2VtKfMgD8zTFeIORiFVH9T/2rPsaF7PUDlmGOQBwKjp7jjblQXt74Nh5o12zsCaqcTc8OsxNNcS99tA7ONefxqjWjcPEoAIAA6eVDeZIicuB67UrB4rrhsWpSFZBsdj8aOLO0i3ESbb5IpyM77VGGyrFj4A5/KnNzI57lvK3/AKCPzxT3HGYrdgsEUbf63CAjyo0PGYWC9shgLciwGk+jDas7XSMXba1M8XZxjO5NSlhmnb/LSoIwMcs71ZvTrtiDyNZFjeizuWViTG2xAHI+NNLF3/CpG7010wHM4AH700XDrKXJ7YzgbH7zIrmOOe1bTOYrfvIDvvt/f8qq2fGTJIrBF7UdQND/ADHP41bLObCct7jKpYfZxBZwvrLDL7aSOW9bkE6sqalxkb56GsciXiNinaNJjUHjde6+2xU4/SrUMc9w5jjZUbnlwTtVljNlS4lxi34crd5A2ev+96zYPaKSU6u0j/8AWuFPlqHL4iuW47HM3GriGWQMY3Kg4OMeQ3qHCIJTxCKJQSrtgjpWssLrcWWb09IteILd2zHBjlC5ZCcn1BHMeYoK3IiIZjT2lilvHGoOWUsoPkRnH5VKz2uueRpO1c8cqWRxPtHx+5nvpIIX0oh0kjr5eQqHB7ya4k7BR3iPcxlW9RQPaBCvH74ICMyknn19K0vY5IxxHJUdoqZB8NwP1rpnjPVMcuW7Pby9laho2dY3WRWLZKgggr5j+1PcRpc2IldMMpZcnqDnBrRmYAImlsMDggbD1PShvbJJwuaPkFAI+FceW9uLsRJCdUJYeOgZJGreuysMG3QY/BXHcGdU4lIpC4HaKGHPxrtOGkG1Txwfzrpe2fjN4pamWGSeM4MWBgDlk86xOEySx3rl3LIr6Sh68t/rXWNbdrDcAHDSA/TlXGrdNbcVktggdXkHez44rMx7XbrLRIjcOynJVtKkmg3kDRa3iGpieRHLzonDYUjQKh225nNHmZluhpwQM6gfPanxHLrxKUXSJ2bOX3GwBx4+la1xGZbcYfTqGoEMQRjnWHKyWvFEMjiMBSu/rWmhklidg6tARiNlPPc5q642XtWt5BLczJcKspGBlwCcUC8eyViFso2wcFs6RnyokI038+RyAP0rPvgVgbIw4iX1HjSdi1FHYSIzaZImUZKLJnPp411nCo3i4Xbq6srDo5yRucZrgOB/9YohBZcqQvnnA+td1aXUqHsWtpp8YGpAMfEkitXiotcWhe54VcRRDVIw2FVPZyCS34csMq6XTYj50JuPoZGU2k64O2wP60aDjFsZXLiRc4O8bftWdza8m9owOxTP8zflQvZJSOBIrAgh25+tSveKcPvFCJNHI4bIQ7HPoav8N7IW+hMA55ZqztF18FDii/hxjpUGU6TzzVNbiczMCwKqMkAcqohdsBxcLncxfrWT7T/9BfVuOyOPXP8Ayq/d31k/FB95l0BXkef69azuPzx3Np2UZ1HSw5fKuf1pyFkx/wAYtWIB1MgrpeI9/Rt+E1gW9rOvErWRkwqOuTz5Gt2/dQU3B2Nb8nNmmceHJhdaeGnOa6y/bVw+MdAUrlDqVTjIOTmupvf+r089H6VfJ8MWh7Jj/K3A8JT+QroV92Oue9k/+jXI/wDF/QV0Y/7MYqfF+uAvB/8Axim3N/0Nd5EcR/8Aprhb8Y9soh/V+9d3Hjsz/pq/E+uJ9sz3pP8AUn5Vv+zmDwS0yDgIN6wfbP8A7T/Un5V0Hs3vwOz/ANAqY/iXtsNgK2N96a4zpTp31/MVJgMN60rgZVB/Uv50vSwTO7VWlcKs2SMnAG+Ks/zVSu4UmSUOMgEHlmpSJWp/y6xEHUvPwNUr+SfXoiyqjmRtk0azWK0VmVclhyGATQZIXeYvqZVY5xq5V0mWozrlWa6u17vaSAjnmj9q0luO3lDEMpA2yNxzq1dSB4eyiZjJnJ7vSsVmZ7qeN20kBDtHg/PwplluaI3uH6XtowQGGgVZNtCUKmNdJ5jFYEM8scaDGDpGCCRnbyrXad04cZM98DffP1q4WaTKXZk4TYRydpHbqjDO67c6o3Xs9w90eRjJGAMkhth86PZXks82h27vmBQ+M8RFsskB2VoyM48j1q2462cgRwJG1uqtrWNUCt474rI9pblYeJsdDltK8hkVfhvFm7FkyUxH3yNvGrM8VpfyASgP01RsM/nXPHW+WreGRwG47WaWUyKseAoVmA39K0bviNss1skjbI+M4yMnlVReBmwhl7ZEcSN3Tr5jwxigSrqu7FI1jKhxjp88eG9LOSVtRX8cylmkjGTgDUAfkarXEQmvrfbIBGrHrQ4uGcKcO88MbMCcktp3896sQxRQvCkIATKAAHO2TTKcQna1fMyhwAp2/FyqnZh34SVKrGpQnIO5PjV3ihJgOYtWxw3gaDwaOKS0j1w68rgs3Tflip67y0u+HMDic0LCG6j7VF5EnDfA1YkWOf7P9mkV41f8Y7y5PLFdBcWXDnLhrRCPEbZqhe2XDeHhLiONo5Qe6mSc9K362RnatApeG/jMmRlcAj61fsLCFIbQTkt3Cck4ABqhBNK1xcJldLY1bb407fmPrW7NYx3FqscjADstB+IFY7rXSpxF7G0C9jGhP84bO/Qc6r8DeMNIrRDHaMSW90AYqrdcKFnETGVCDAXSx9M4o3B7YzWs0gVncyHZvd5dKnrq6N8ba8fFOFFtK3EC7Z3GP0rJ9oGW5QvAytGCMMDsfTHnVG94DfSTL3GkUDGe7t5VfktTa8Fit5BpfAUA+Oatx1E9tqNroPCrkmbBMneJUkDNY8cLNIvPG4GBmunWNrf2dH2cBpGm328zVK/lFiXdY9WH5ctvWiss2M0EOlXhLjbVk7D0NUL2zuhEFEMjajk43HwxW9aXb3w1mIIinDbjJONtqr8QvruG+7KEAIFG2gbmrJZWPXHtt8HtillZhwQUjXA88b1yftCHfjl4VTK6xv02FdtZlmhhzsxUZ9cVhSreQzbGJ0+O9SXV21Zw5a0hnlmWOOLtPEdMeZ6V0nDuH2yBu1ijmdFzhxlRvitO1s5+IWytHFFAre8Rtv48udalrweCBCGJct72Nga66t5Y4jj7+whmuR9mhitsLkqoPe/PpULrgFxePB9niSCMoCS8m2fLrXY8UkitbUrEUjYDOgAZYVzd1eX0VvBPoSQFMkqxBG5xyNS5WXhZG1wzgX2XszJdbouNMW31ofE5jb3caQPG7F1ChtyDnfJqXDbq9wkl7CsKFcLg5Zj55rL4nNDPdws8WEaQB1A3O/l6VMuiOhKuYQQyyk/iWqEl1OI5rRlUZyweTpitS1k126aouz2yAN/jVLiRiLMGhZ3VDuDzBp10Rz0tjHLBbz3cSsjIyAL072dR+dUZuBOsqzWsqSRagO/zG/1rpuHWsc9inZRS50kOWPI55Cqotbi11C2dS5xsdxtvn6VN2KjcWzo1wiTaCLc4140sRjn5Vw8gOpiTnc7jka7q1+1PfsrjUNGpmJ3GCf8AeK5PidpLb30naooVyXXTywT4Vvx1KpxaSwDHSCd2xnArrhYR/wCFrIkmrUvvAc65QpnVhRXdWsAaG0hCkIiqWHTO1PJeCOb9ojALlAJZWlVVV43XBXbOfWsgAdRjatL2k7/G7xuuvHywKzGJCqceWa3j0VJcg4B2NXlsw0KysW1McBepofD4UnmVXOFzyHOuojtIopEMsyKucrlclq4+Xyet1HbxeP2m2Ja2rxsrRBATkHWPPcbVK9jnm7kirgb5Vj+tba33auMQoVUnBbnnxqtfzRi30rboDjSTneuE8luXLrlhJ1WCluFcMpY4PTeta0uooom1nB6ZU0xt0S4j7NDqVQd/X/nV3sf8tgoDnntU8mcvFYwx10xD2lxd9GTpg866C4hWO5hDQlU7IDWp5eRqkiqLuJFAAJC90b5zWnxOAPeRHvoSoGoHunB5EVu3eDH/AEyrjt0mZQI8g45Glb40ss6kOQQp8f7ULjNxLFcJ2b6Nb7nGa0ILVfsguTIWOBuRimE421l+g7RCbOOZUdSEOQx2O+c/Wq0/FAjaSRnwAzVtgw4UFQOzkbB+o5nHly+VYU9q8TfergtvkNUmGOWXKbyk4a9veC4zgBvTrQ5ERLhe7pGCeVU+Hq9vMDh+8dgFzW2tqL2B5denSCDlTyAzmsXH1y1G8bucqsM8YnUBuRzUkdXGVO/lVWy4Tc3iG5jdAmHCqTjGxAP1okNhd8PkT7UO6xIUq2eVbuOpxWZd3mLGH1DGQB1zRA8wOBLt51Vv5xDHnVg881i/4hLryBgeu9Zwxzym4uVxjpTLMNgQfSua4zBJFdNK+4kOdunlW7wqTt4y2SfU0LisVs41ThTIowAWOBVwzuOeqmWMs3HJk705GnajhERjrGc52HQ+tDKjmc17dvMYHb0qJOTUjuNqWgBcnIYdMVRE4xRYgZFCYAH8xPKgsD4UbUNOlfdHU86lRqWb29vH3RqbkwwN6LPcxMJQqqfKsXGPeyBRInxIOzXPiDXK+PnbOh0nKxGNsBWNOwg7NmTUG5AGq8jEsV0aT1AFMrkIV3wedXRp6eExsq+e1ONLA9312owt2HvXD+gwKZrcwKWPfU8/EU266Z9zbGRW7GRYm8Su1Xon0oShVznfBqQW2BBWFD5lalEoEz4XAIBxjFYtWAPbJM4eRHLHmFBxQ7i10FdCMvk3WtLUFQ9DVK7aQqOzUuc8gcVd6EEt5mA7JIwMc2bB+gqFxaShW7SZWHMgJ+uasWazmP7yIoc7ANmjSRMyMuSpIxkdKbFPh4Cpp1kAb7HnV1o07JiNRPPdjVW1snglLtO8udsE1cdXKMBnlU3wp0JIBqErHfPLwqMb4RRhifSlJIud2UVMaUJEWI5VHGep5UXJIOBQZLuJYyTIPQkCgjidvp7uXP8ASCfyq+yaPBaypca3kTR/KqYPzzVvC6jgZqsty8gHZ28x/wDTUkF62QIlU/1OB9Km4DxYMS58Kd8DngetK0ikWELIMuCckVStLc3dzMkklwOyODnCjPlSLVozIffcEeQzQZrq1HvSquOmcUc8KtFyZBq8e0YmgC64Nbyae4MbaljyvzxTdAxxGAkmNHc+SmrCTPMAPs8iKSDqK4FXYJraZA1u6OvihBqcgHZtgDlTkVryMiEhMuTzAYqceorPluIrmOMO64iOlQB1xyq/HPjBZ+XSsa+K3ftAGRcpCgBbG2o+fpVtpF9ZI3WQK2p1O69aHbvBev8Acq8gBw4JOENAtrTsuKXF1nOtQoGKSB4pGaGVo98ZRhsfMdazVjWjsLePlEn/ALRTpLpZo1/CeVCsb15T2c4XV0dOTfDofKgzBlupCjjUTgKamNk6Lur5nSKJpCcL1rB4r7RRW8vZPKUb/u1OG+J/D6c6B7UXV9w+wRiERpH0qyMTp258udcOFaRizuASdyx511mO2d6d1BxhJcMly6n+WfDKf/UNx8QavXwHEOGSxMmmZAJUB3BI5EEcxXA8NMi3aIuWV2Ax0r0K2sDa2mktkxtlcHoeY+tcrvG6bmrNh2jdjbRf6ADgcz1rO9pONS2VoixxyK8uQpkTA25nfn6VrGNA8eFAwQdqyvb2MPbWbsfddhzA5gftW8f1WK4g3dzJM0plkd2OSSc5re4DNc3YkSNdRAy6kZVh5isYPnCg5HgSx/YV1fsYF++7ml9I3xjber5cZcVwyu2/paKAws3cyDH5Dw+FBt+GWl48huk1ldgckDFGvnOI1Ecjah7yrkL6npU7Lus6q2eVc8Wq8w7BVkde65yeWTjfyrU4HYpLxSPJIUNkrjGR881VugftM8YUnDkcmON/lVrgRC8Wtyf5uhUc/IV3y5xc5eXeuiRwxqgCgyYwKFad2+P+k0W5j7S2YZ3Qhh6ihWylbxQxztz+FcI3XF+0sT/49dgZK6geRPNQfSh8DYRcVt8EZYjPLr86P7XIBx+cnOCFO4H8o8ap8H0jiVuRk4kA55/Su9/FidvRjE8qMsUgjfIIYjP0oFtGUu1yc86tQk6zQQQl0DjbJ3zXCN1wftQp/wDyC71YxqBGf9IPU0b2SbHFQo6qRt8KH7W6f/yCdjtqCH17o/apezD44xEMYGDzz4Hxrtl+LGPbs73tRZEQEB9fX1pQS9nFLqGrAyQOtEnGYH9f1qVkBpYnHQ1wdXGWtg1txPtFfXESx3UgjINdTYFTCCnLcVQv7i1+0NDDIjHSRhTnBxVvhQzbjxyaS325TXC9AAWO/SuD4pbta+0EndIUSqynGxGRXdw417joay7/AIeyybysV1ZAY58617aND8NXeQeBH61K8kVZgucdTUbA/eyj0/WhXX3srEbjPMVnf9T65Pj2iS5idN1Y1r8E/wCp7cZ2w3/2NDPCVv4cEMGjJwwO3pVqztTaW625O6E8/M5/Wr7bxhrkEBTxCXbfSPyFZvGRh5x/4YrTx/xKXH8grP4speVwq5Jj5D1pOxV9mN+LpkfhB/8AkK9BjjVJ8jbkdq4P2bt5IuJKXRl7u+R5ivQNOXreX5M/FS7s1DSOMY3OMVzdzxLsHy0KRqOY07/E+PkK667YrnSNRJGBnnXH+2FqBcPKuAH0kjzrGptV6zisr1e3SJklUaijZ5csjNag4ehvA2p1XGAqOV5Hy+NcdwaeW34hJp1OBCV058cdK79ch1fGRV1q6O1R+DxNDMrZzryuWJwKhwCyNoLhGYsCRjLE7VsHcP8ACg20eiSQ+Iprk2zOMRRNxOMFwj9nqGeu/wDeqzFFj1SMEHTJ50T2gbTxa02zqRgfhvXN8RYrI00mW2LY8vCsZfk1Jw3I4InjJ7jdeQNQa3hLY0Lny2rmeG8WlF0sekJrOFA5VpcRmZpsquFGBnqTjOKWXFO2geHxscSJj0/5UG+tiIgBKwRcZUgEVl23FvvNHaSYBxv+9a0dyhWASMzNI2kA7nnV5gvezzIgkiUYYnJJ67c639WAuelYv2CV3U28xhYjOvTq58xQeIQ39pdAi/mMIQEkgHHjtitbRDiPBc8XTiKyk4O6kYxzroIx3Dj+WuaeXiWPupIbqNuR7MjPyIq0eMX1tFqnslxyyGKj6irsZntZbS3EjrGhOSpz05Vt+zsTJwm1Uk5CgHwrMHEVv7tSInjYjGSQVPyNbvD7hIYdM8ygjlqNJ1pF9/xetAuLlRdxQYBBGosGHdwetVv8c4e7lVuQTq5BW6fCgPLBdcRSaGVCixnVgZzvQbYwdXhVS5YpFKBrfljSM4+VUTDxe615uorePJC6EyxHTnWTx7hrwWCR9vPLJK5PaFz3cDOMedNrpoBo52AlJGkY0sMfnVouChVGXltvyrFghkVRqkKDSOTEb9etDDZlwLrVv0kz+e1Z9pF024UaLOXLE9C1VM6ru4YoNXdLEH1oLiUYC3Dr46lG30o1kC884zhRpBA5tz3rUsvDK9DKPssZ5gIPyoMbNO5Z1ZU8NR+o5VWkmuUcqsagKSB95vjzGKb7bcaf4Ln0wf1q7F15EtgDHkM3gBWXxpZZ7VsTDJXLh/ex8PLajC/T/toJBjqYz+1Vb6+ilindEJIGklevhmlpFmxixDbxyOgZkTManltVwWsUUgfVy3AK0CxEH2KzljDFQo7zDcbGjzTJMmnWF9RUCnZ77YIdCciSME/Csi7gjiuLQNGdpV2Hry+daheG1t22JDe8UG5rBmlle5hk1mNY5lGc5IHifWl7G3JHKe1UALGxOxAIIqrEpjkTS52I0qTtyJ/SrlqSsLBslyneYnIzQVRvtVvnG7A7f6TUqhz3Lu4icEatiATgD49aeyeWOyUrISB3QB0IJyPyqfELZ+zVnk1vy1Yx0qxw23ZuFxiTSMMSCBSb2fCs2aWTvqw0jO/Kq3GYpJmdWbuKmoL+5q7cSC2TEYwzeABoFwXazaSRtbuunOnTsT4Vu3jTMnLO4ZCxiupJIlZUQYcncHwrYluVEaoMnAAJGKDYx9lwm6QjkxB+gpHh0WvJCkZzy3rONaqNzC3YAficgKPjVqwVYuGRjkST880GWRZZY440YmNl6Z/3yq1bxn/D4gx0kbnPxrX/AEnwdCsYDSOFzyycVR4ppu+xWNe1KuCNJ+dSu2jnTvoTjKgE7etZFyiQW8KwhUUyAMy9wk9cnwreV40zGvw3MXC4VC4OTkH1NHYqw76K3qKHEZDBEFh1k5zpbYeG5q2FVQMqAfOrjOEtV47f7v7mGGPJ1e7zNV7rg8F4EMsaLID3mjGCa0S2eQzSMnewTWuEV4rNUABOyjAA/eq18kFpbkxlI25nbJYdd60jyrD9oJFEYjeInIyH8+WPrWMtaWdl7PtI1sGmnABY6EHr1rWM4jbRIMZ5Hxrn+BzRw240QM4Zm1sfGtsSLKDp74/kPMVJeFrL9oJG7NU7IMp91886BwSxt722gZrdtKLnWWx3s+HXem4qyGKXsZmdcEkE+74gUbgsjx8Ni+8zN2fcRdwRknp1xtWZed1fi/xO3nnhCRFFVejLufOuYnEkd/bq8qo6ygam3HPnXXOWdlfkwOcH0rnONBJL60AiJkdhiMjGPP8A34Vm2+y64bXD5RJH2aMXI31E/rWXfuHnZ5JNcK8gB/vlU/seqMvbTxiX3Oyf3cDkCM86lKsUVrGskSrI4IcAeday6ZnZcGlKwxMzqJHGAAdiOmfOtK5ETI8jx6ZMHJ5Z2qrHZRqltDas0QGC5XqT60ficSwRZRWZmwCc5POtf87T6qW8cMrzTlSGRdKnVjc+npQ7ngdrxEL2isHAwGDb/WiWGktOFRsasbjlirUTkXSs2AACAKmPS1hzeyGoHRctvz1KDW9HEYhGug4XHSrescgadGBPPfnWrym3CcT4BxKa+nuI0VlkkdwNW+CcjnVc+yvFDAsmmMkn3BINQ+FejEgsSaBLpMqoFGTufStb0m3KcI9krlLqKW7aNIl3ZQ+Wz5Yrof8AB7dWDXcrSnpkAD4VdCxc9I+FQyjyaFOdPPc1zywmV3XSeSyaipLaWcFvItrboHA2zvVGJrSZBJJaxYxkdMetbbQRnxoTWsKjcLv0Iqfxw92b2fDtSO1uQWGMqx5UkWyYMml8DOO/y8K0PsMIkHcUgj3cVGXh1pLGyFCFPPDYrP8AFKfyOZQRnjMbxR9hpJyNWotgGta2MZnij4jNJ2h7uAMLnnv8KDZWSDiMsce4jLEFzkjpVi4e5seJRPA+WlTAGnmetTjpee18Q2sEmoWoWReTMmW+BNZtyxmYxDcMSWPlWraLLdQpLN3Wbmc5J/aq9xH2WoldBPjzprjg2r3HYxQK0qRiKNQMsv65qqw4ZdSBpI7dk5DEhG1c9x+7lk4pcRaz2aNpA9KyzIxNbnj3yntrh2zpw+3QNGrdwbAOCT86JFxmxEZTsJFU8wYxg/I1x/C9ct9HEvPfG+3ImuhjtgcalA8MiueWMwrcu15eL8OiiESqEiDAgFGG+c+dZ/G+JWd6IGMqnsnPdQnJB9QPCpvaK0g0xqfHaqPtAiQ8PtdC4V2Ykj4VcdZXReOQy1jMwEtzIqYyBnO/1pNw+xlcLHeRam5KyDP6Vgs5qOsnma6zx66rPv8AuOlhtLm0do0WJlXwJXnWPxaSUzsr5UjzzVrhfGGiYRXTF4zsGO5X9xW2eAQ8RkNwzh4nUaDG+M1ykuGe8o1bLjw4hVLNgZJooTU4VVyx6Cui4j7LrbFWt5WUN/3jD9KymsoVT7qSVpf5WTTn03rtc44XgKOBFjkMg7yD3ScU0TxRgO+l2znBydqLcRosITISQjIUqc/OqJUr60nLHY73km4TCr0AAxQZHMpzpVQOijFMMHn18TUdQOwwK1JI10eRy5GegxTwsFJyM5250oo1c959OfLNPIEjbusW+GMGn+CeWJ1at/rUkAG5XVQVJBzjep5bYZxUZerTyNEofSAufjVm3uFmiOVGRWBe3tzdw6bWKcMDnKx5H1FULe/nWfsmu5BM3d7NY8HPhiuG3fTqQuGxjA8aThRcqdXvKaz7ew4j2QVpkUdc5J+lXIrGW3ZXeXWcYwVAq9grFQN2wPOhNNAnvSqD4E1HiEETWrNcluyj7x7Mb0S2sLIwo8cKgMoPeG9XkAbidtHyZnP9OT+VQXicjn7qzlf1XH51ekktrRQXZUB8BufgKyJvaRFlZEtkZeW8qhvkagtA8QuMlYFiB/maiJY8RZcG5VB0wpNPa8ctXjXtRJb+ci93/wBw2q+kwkXUjBlPIg1NCtBEYYVjZtRXYk9aGvCbdu84Z8795yRTyE9oc+NSF2sUT5GSozgczWtTSbP9ks7YFmjjRR1I/eqcnGLeOXRBB2noypn0yRmuZ437RM0pSHS8g681Q+XifOude8neQySSa2O51b0mFvS7keowcVtnwsySQN0Eq4B9DyrQRgwyu4PhXl/C+LzxSaI5CufwnvI3qDXZ8HnlEBuFQourEkWe7j+ZfD0rO9XVXXG403fROwLYBplkjhMkxLZ04I55oV6SWJAycVU4rYGDg91cpcztIsTEZbYbeFa38ZYXHvaULK0ceJXH4c5RT5/zH6Vzo4xeGTWZnz/SxFVBGTucD1OKII4yNOBnyyTXSYT6ntW/YcaLgGaIOw/7VO5IPiOfxrs7SeXszHN3wyakkAxqHmOhrkfY6xia7eSTvgLjQ6+NdqdMfZ4GwyorjZq6dN7jMa3N5I0EMpiJBJOM1QRJ4OIfYxOZY4ssWI3Ynp/vwrTCyNIRC4RjnBJrOtJUF4ydg6ytlncnI54FRBO0uRxlYgv3Dx6mOORHnUp7ASXLPqI1LgjO3y+dTkvkgvoIHVmMwwpHQ+dGvO0UxtFpzqw2fDrWrNxIsWUEcUZVABh8jyoF4D9tDDoQas20ZKOQ51OOZ5D4VWnheFgGkMp56iAPyrGtcNVT9uIzJwqBsZ0zDYDPQ1wp1YGSB/6gPoK7/wBsAW4CW0juup5Z8v1rz4s3InHoQv0FenByrQ4Oey4nbnnmQAnB5HbrXpDgmGTSATpyATgV5bZnReQuekinOCevnXqsPT0rn5O28emWJBIivjSwAyPCqfttn/C4XGRiYdcfhNaUqAKMDr4VT9sELez5bONLo2eXl+tTHtK8+zkeI+Jrp/YklZplO3dG23jXM6MZyCdjg4J/Oul9jmH2+VcY7viPLwrp5PxTHt2RBFs3+nNVeHNqkkyTyG1XJ20W59MVmw3KWhaTSSW2IHOvPO3SuG4qpXjF2oTAEz7sPM+Jp+EdziEB15Opdgc9fIYo3H8/4pLcKhVJyXBYAb9d96rWAYXcLnJAcc8nr8q9F5xcp29GdlWCV25Bc/Sq8EimaOQHu89/CrKDKsCMgpWI8fEF5S89hmMbfKvPLp10xfbAqeL9qjZV0G6kcxsazeHuVv4MKdPaA9T1rb9qbCS0tY5pJxL2kmMaMBds7b1kcNhmnuYVtowzDvHBUHY+JrvveLnrVeixMc/AVjXHEriNmDWxydu642/KtmAEsBy7oqpcxoJHbQpOeorz7snDrpyXtHDMFgmureSNmyFJYMSPPBqv7OkLxa3PiTyx4Hwrd9uF1WNkdvfPMjwHjWBwPC8StiW1HVjbOPriu/8Aw5/9O7umdLWRkXU2Rt8RTWjMVwwxqTvCiS/9HkONxg/lT2q95s+FcHRwotew9pFj3A7cqPTeus4OD2HP8R/KsHiAZPao55C5jx8QK3+FfwyAdw2/lWr3E+Lce0oz51zHHONX0PEmhaNBFGRy5kdN662OIBlycmuR9rUUXpP4jGjZ+JFBt2Z0zzDwH61nWkjtCWzgl2O3rV+xXVPIPFaoW69n2i8lWVhjyzWPi/TQcWhsbF1lwWZ8qS2P98qItyt2RKnI7c81z3FtEqRgAdx2GceZrQ9n102Cr0Dn9K11id1ZUheJuD1jFDljWTiUankyfrTv/wBaZ/8ADxVTikkkVwHjPeEZINZ7uhqxQJEyMnPI610nNt6874HxC4lv1ilOpXOflvXoorpMfW6rNuzyKpk36da5r20h/wCHLN46V+Oa6aT3jWV7R2y3fCDAZY4nYgoZDgEg0+jjeAE/4xgnI7Hl8BXoEfedfHFcVwjh89vxDtZAunQVyrA9K7eH3k9Ktu6nUWcbNnwFDiGJG9KIeTelQiGGPpVGRxyJZOJW4z3yhx9BWNxqzCW8i6l1CLkTua6W/RW4hExGSENY/FCJ5LiOSVY4xGB348kZPMHniuev7Nb4cTZD/i9mOX3ifmK6jicJ0oTgHJ5elc3bKF4zaaWDqJUAYcjhuddZxBS6ofMj6Vvy9xMXF5ZCQpwDkH511UcREqNpOxXcjxIrl2IAkB5EHHzrslINrD49z9KeT4Yujtl2T/SPyofGEBs5HxllQkYOM+VGtd0j/wBIoXFiBbkgZcDKinxHOcTWeK1hdmIVwAVztq8wPIcqw7bjLw3B+9WMA43Xn8hXVcUgWThJ31ONDavHp+tefToSxxjOo9aY4y3VW3h6FYPDeQW93GEw5wVXkD5Vt2UKRq3dBOeeK5D2W7b7LaLt2WpyR1zmuzt+tJNVKpnh8CLIdGSzljk+NZlvEIb1AickJX+ncc63pf4Z3xvzrHhQ/biUOcRkN577UkNttc6RkDPlWdxqDto4CFyUlDD5Gr8RGgYOfWg3e6p/q/Q1L0sYnFbZrq2lZD/0caip5McdfSuTuZ7iGSRNekoBk9Tmu8jtjpndidUiEEZ25HFcRxghb26XHRDms4zd5at1GtwC/ku4XjlUFoyMGtewCLcyqq5JCknoN+Vc57PlorSeQOp1MAFB3zyyfnW9Zo5nnQOAWVT/AKtxvXTqsdr13DqdiSAeZ8K5y54kUJKKuM7EjmPHH71v3svZ257NGbJxpHM+NYftRDGsckkaBRJEDjGOtc721ELDjEU5KSMA3ivL/fpUrqWRopI42LAozaiDv5D61zqcVxzt1PI7HwrduyeyjmQMuEzufhtXS46Zl2u2naXFmq3Lkp2QVFTkTjr5VEcPUSBvdx4MR+taXB7Rm4dbSRjsCEPqQaLxBZJUMMBCyNvnqAOeKzeFjJaFI2DGdhv7skux+dUpbR14gihFYtKO4c43O1UrpZ0ljjUY7Rjj4eJ610sUYPFUfp2hUeoFSKfiYkSdwAqpjvYyDy3x0oNrcQSo0lq7zPAASrrpPhzIFXOJnN2sfMtgHyotnw9YLaWJWLZXmfGrvtFGaaS6jVHjMbaicEg7AVdluRacIgdl54GN/wBBQUgyyquDINWw3IGmrstrJNw+BFkClcEkik2VmpxKzlbMmkHzcfrR5bhLmFhF3uWAN+oqNvAmH7dAxDEAEjFGtAkDyCKLAbfugAGt62zvQttCZbCaPOkvI2cjlvQ47uGRpVCNqiOk6ht8DyNXSC0LgjTnnvj61j8HtAzzG4cgdqezBYnP70mPOi1atJBHIywoTk6jjYVoFPuAAO8dyKUcUUZJRRk86ftATjkfCt+rO1WOxIdmmcHLZGByqhxFEt5rdITgl+6mNs9T8q19QxucisTiXZtcW/ZnutJkuT7uKZakI2Yg626/eB2HXlmol852w3UGswXU1tI+F1xluZzsetWIr+Cc6Sezfpnl8DV2g63cStpZwPKjhkkXUpz4EVkcQicguFJ/rHT1H61Xt5JIFGhj5is7XTYmmki7wB26Dkayr2U3Ecrazpxsp/D41YF+sqEe6/g3I1h3k5aYodMYJJ0/1Yxv5VnJqNHhSYsYDJKsa6mAUdd9s1dcdnkjORyOeVY/CY1FsspyXYlcNyJzuRWlKqmLQ5LIw3BOKsSuevG13DpJjGlhjfAJHOtH2fjKwxmMiHWuTq2zvjb471Xv7ZS0Zye9GDz9a2eH2CQxW6ymSVtAPe3A8qxW5F1CJ9TQd3bZ+m9ZPGbdLzjdnbkOCiszsDjI6Y+Na1m6qHXACbFceHKqzhX42h6rCxyfM1nG8R0zxktQe2RVKoF35rjY1QurJWJ1h10INJznfNaEgyxEWxJxnxqveM1vIokYd8KASNtjvW8unGLkFtIk6MkmFA3zuc+nhU+Ir9rj1oSAvTrz3o1uDLIwTByO8fCoAKLe5Z4zlSw3229K1b/XSfds+0cRwkhWkJY7Dpn1NTWXTIAUYsTthT+dBs7TtYzLndjnB5irK27wP2pJwm4ANZxyrVgC3kskmwxkHTtVq0kYSHtCCxXmOVY9lxGWe+NtFH2bxoTryD6/nWgXu1P8MMMcytXeu2dLk94I5kTB3PShfa0OpyQMnSCfKqXELkRRxNPpgIycqNz0okM6ywI6w61K5DByM+eMVdmhftuV0Q7nkM/nR7VVtIBnd2O586FbmJ5h9w6HnnSuPnVdbpZrxS8iIgB2J3+VNmmlPciGIysMn8IHWqloZppTPM/dJ2QcvKhziGdgWuV2GwG1GXMNmXVlZVBOdYq9oPc3iwYH4moH2rTC80ncjQE1nT3Cwuk00ch7RQwx3sVSvrqO9XsmmkjiPMBck+VCRrcIJkmuJSNyufTJNW7i3+0XgGvSykAePTNVuCALFcZ291a2LaJS7zaRkkgE8+dce3VYiTs1C7nHU0C7thKpxgZ51YFRl/hsfKto8v4xDMeI3DGKTHaNvpPjWeQceVd3JevGzQiU94b6sZBqq04trSUm3SVuYygwTSeX4XD6xfZiPtOJlgPcjJ+oH611qjGdudcxwq8cXEsqW8SsRg47v5VovfyHGuHGdspLj8xWPJzk1jNRrMEAOohARgnFZPtgsI4PbFDkiTuEcsEHP5UW2vAZMSdqpHRsMPpU/aKGC84UuuTsyneR2BAOOe1PHNXdTKuExtSA6UjsaXOvY4kwKnB2NXLLiM1pG6I797kobC1TJ1czTEEcsGpZLNUbFzercRKJptJU4BBJYeNAmeOM/wCWuSC5AwRuPOs058aQfQ2cZPSuf8cjOk5mPasoYnDYyTvQ3LMAGI28KYbEkjenGNXrW1QyMb1OMpq7wyPDOKnMI1yqg52zmhDAq9goKrPgSAKCcGjdsvY40gnl3hzHjQ4IUcFncIemevwpOjJs3M9KxdVCZgW1AAeQ5UwCk5Y/AVEhh+E05wMY59ao9PvOOwQACGISZ5GVwin0zTRQrJItxkR6jq0AKceWcb1yltKYZFuJluGnkTJOtZCBzzpwMVtHiGiJPuJmLfi7LSPriuGtdu//AI6WO4WUHQwJFKUlozk1zC3l3Kyp9nYDV3SZfyxW7bztNasHA1rsSOvgaSpozXkSZRtTEbEAZqFzfRWlqNBAAXOXOAo8TUBYQ3chaZ5UwPwPpz61ge2Nsljw+CK21COSQl8kkkgbbn41eanDH4tx2W6mcQMwU7GQ+8w/QeVZPbyL+Mn13p1jBGWZR8atRqrZwgK+KxZ6jxrrMZGd0Xhl/OkoWJyjNtgbq3qOtdxwxJYrRJ9HZHVpliAwvPmB0rk/Z22hfikJ3VlbIBYHPPoPSvQ2wYHGPw1xzmrw6S7irMMFhnGaq8Q4bDa8PubqHtXuEiYqXctjarcpDNVm4USWEic9UZH0qo8hVO0bcgDzNWVhTB0hSR4IW8fGl2MgydLADbITA69TUX3bLEf+p9X5V2YW+D2kM3FIkYkd7ODjfyxXpaIulhgAMteYcMIS/tpP5ZF91PMdTXqEeCqjyrln23j0rzMuRvk4HKpXyCXgtwvjCw39Ki9pBbKRBGEDHJx1o6IZLJk6FSKkSvKcaTnHp3R+ZqOrPM/N8/lTyKFcqcEjwBNRxpB3O3mFrvOmHR+xbgX0ig7FM7A/rXayW0V1HonUsoOcAkVwXsi4HF8bZKEcya9Cj61wz/J0nTIu5jayjs02XltnFZtnLH2zkSq0kgBwOgG1anEGCyMA3f8ADFY9nDonmlaPTkhUz4AfvWdKtl4RdRSTFQwyFYnGKPfTOkRZdyN6o3dkLvsdTYVHD48a0JlLx4I3xVQ3DXnuJEkVmjjxqKt1z0FaF4oOM88VlW9xJEoMGl2B0shBz5bVau7+FGjW5+6fSCQQT9RWWi9plEns3PnfuqdhnqK84YgcjgeOQPyru7zi9jNbSW7SBkcFSoGTXDyIIZGRXGB1BC/TnXbCudNCMSK+BgHmAT+derWx1IhHUV5Oo1ENjJzzAJ/OvU+Hv/loTzyg/Kp5O2selKW/htpXju5FV9Ww8Kp8YvY7vhUsImjGodwl8ZIO1Xb6x7e6lfu4OMgjNK14ZaJw6UCCIyFWBbTvyrnMrKupp508ZDHWN/HH7mt32QbHE2GrmnIH9qwyAABjvda0/Z6VrfiAkVNShckZ/wBiu2f4sY9vQJo0ubR4W3DAgisFuDYvY93RGOGMchG1dHEwC4PPNZ9w336n+oV5dOrlvayyj4bcwLbF1DoSSXJJOfHnWJb7Sqz5znOSP3rqPbjPaWZC5LBh18vCuWgY60GADkDkP716Z+Ll9enQnug4z3KqmUvApwVGORqxZ7wxeaVWC6rbc4O4x8TXCOil7YJFJwiAzMyqJQcqAT7p8SKwOD3SwZNrYyT7ga9QyN/IYrqONWbcR4PFF4MrH0ANc/Z2FqZlRWE2H7w3IxXTf9dM/W7JeTRW0UrDsXO7DTq0jw9at3DawzAEZ6HnVAXFikaWmrsiurCgAZGemedXDKssIeM5VgMHyrnY1tS9pbGXiHD7ZIThlfJPlisvhXs/JbzRzOTqQ5xXQyX0CQAO6oFAyWOKhFddtkxRzSjxSPA+ZxXSWa1Wdc7WbnUlpMyLrOjIAPlT8PlLKpkAXIOaA44iYpBHBEqEHPayZOPQfvVKJ72IFneJwMjGCuPPO9c7qVvtnceSWH2h7cxMYpJI2VxyyAAa2+HAKX08mYHFU57o3MRRoe1GdyHDAH1FQ4dxNI5uzvAIHDcmb8I68qtst3E5bnvTIBtvXKe2O10f/wC2B/8Aka6Rr21MgeOeJwD+FgaocYsrTiiBy2J0XCk7AjnjetREuEtqfc5JjDfQVUjiJec5BBlYjFEtibbAJ0lYgpycY2FDtCQj751OSPSuTVc5xRSqL/5p/WtLgBzZnO/f/aq/Goi6lYxlhLkjyo3AAyWrq4IIf9K1fwT6sz7cUXbI0VR4xvKuOXZNV25Y/wCJpt+D96q8U95Ns5RhmsztfjI4A+OJxYPUnH/pNeoA7V5h7PAHikWfEj/4mvT13X4V3y/Jj4p3MrjigjS4jUlATE+cn0puLdnJbRRtgvrDAeHr86rShxx1otbkNGp7Qjcb8gccvWqHtTLLbQs8DaXCgk/HFc7zwsEjhjSfKhdXlW/DnCY8BXA8A4ncz3iwTuZMgnLcx8a723OAm34RSY+t0b2tdD6VGPmakevpTRczW0UeISql/CrZyUPTzFZN5HFJJeOzyRyNFuMZ7o5nFaXFnSK6hd49e2BtnBqvFokup1dMtLGPQDlipOz44G3RU4vZoknaKsqhXAxqGvniusvjpVMeJ/KsxeH8PN5HNDK0RicN2Z7wGDyzWnOVugvZsuxPM46VnyXetLi4wse0dcjGSN/WuzX+BB49z9K5l+C3jtJoVJMMc6HBxvXTAaYYVPvLoBHyrXk+Ji6a1Hcj/wBIqvxVmMJQd0EHDVYtPcj/ANI/KqvFFByJZMoV2GMYqgKos/D5I0UhGjUgHYjbb615ncLmd1/qP516lExWBZD3SUUsoGTiuMuuDWsk7tb34IclsPGRjPSksxy3TW41PZUf5G3wMDU23xNddbjnXMcAhNvFBESp0sd15czXTwdak5uyoXbBLdiULjJyAM1iQTIt8H1YAiLKOX+9q1OKFzaMsb4YnBAG5BrIsB2l6kaxAqY2Rj4cqv0b8DFoxlNP61W4lK8aw6E1apMHy2NGtyVLI3dIOAvT4VC+3EXk2foaxk1Eove59K4D2gTTxO+A6aRXewg6vhXH8YitLu/kkMUqyliHydsjbapMpO11aLwSKzl4exgikDoQZNfInlWvwiPRxJhIhLKhUNjlvWb7Pwrb2t3pJIOOdbvCe+8kh5tvW97vDNmhXiUSkacBTld+VYvtXD/wtpv6MD51vy/xGrJ9qY3l4E6xqWbIwAMms3tY87yScYBHjiuxvdZhhQJlRHk+XnXImKWIEMhGfEYruezPZuw3PYbA8verrnWMW/bqUtlXGAqAVShRpOIGbVgL3QPHxrQXPY4OBkYqoZFhm7wY4/lrFm61Lw5vi8cacYgVwNOpyB8RWzbqXvY20kBZnIOP6RQ5YI5OMQ3DqRpRsDmMkjJ+tacbFwhYZKnmfSrMeE2p3luxv+1Z1AyNKjmcc/1opuWSIssZO2+N6JNLHK+F7+KIUgjgLsGwN+6CTWpglrH4VesbiVpF1MX0qVTBx/Ua3CJHhUR7bVk8G7C2eRVDEvIduYT1rX7U9NquM4S1Sh4awZmmmLZOcVbiiih3Vd/nUJHJOAdLeB5GhLdGNtMqFB4nkfjWuIzse4li7IhzgNsB41kcMeIHXJu7udI8D4fKtC6l0xuyKSwFZ3DUH2dgyZfV3/Ws28r8a2sZ2OGxUZAJBhxgjkRzFU5HeMYDFl5qetChvmJ0y4B5ByMA+ta2ysS3TW/dkXUD7rAc6zOISiS8hD+4Gy48fL61bupzoIfCJzYtuB51j3Elw8kMmhdfbDQT19RWMq1I3kid4SqacYwM8mrPltmRh3dLdVP6UaGa4A1tH2eSwCg9AedWO1SdcSDJ8QdxVnIqQ30kI0bso2w3SpP2MveAK55gcqiY11NqOPBsb/GkEMZznI8RyoockClNJBBO4NZl/ajKZbB04yB5863E0ywsnLPXoKyLxZHbs9YYxJlyB/vxrOSwQzvw7gME1y2tS+EUKMgb1Sm45a3KmF0mUE7EY28+dXfaIRLwWzjmOE1A7f6TXKNoMymFW0ggd475reMmkrrmQyFyTtEqKorcaPVNGS5XuhB6nO/0rMkGl31AgloxuOdbL9m50sAcDV6Y/wCdcWwkhisraGBGZtTEGTG+Tk0ALni0znYCEAZq2joqtKpLDOAT1qnCobiN6RqyAq7742qWaq22iNETZRthQpICgfpVbj8SI9oqrqJfBJ361ppbM9pFGdgoGSfKs/iqs3ELJBuNWTvW7vTM7aVmjLqYggED0qHEMpZzd78J3xUpLyKCJQxOQOQrLv57q4ty6YWIkAHln96WyRJAbNSsakt3SNqnevOUjFuwB1ZJ25eFZpvJraTD9nJ0x2mD8iKOl+zDH2aQHxADY+tZnTVWoXxKryQ97BGrSAfmKv6QF1chWSnFo0b72M46kxsP3qx/i9iUOJUDfyltP54q6QGfsuIo0UkMhQNsQ+CceWMVoWsSRWsUUbHSiBRq57VVS9R1zHGzZ5aCG/I0ZVCBQ+sHGckYpNwozyJCul3RNeVBx5VkWXDSOLmcyRyRaWAwSCOWKvlYp3RtWrQdt6OVRWUKQDz51doRtEP4G+dZHtLZyPaxtbphYg2rbJOcftWmLkA+81Bit/tMkut9YJ3J2+FNjN4RYqOFRSTINRJ5jfnRJLG2wT2QB8iRWrcLoiROg5VQm2G1TLJZFvg8KtbMzA/xsDB8BWzaqFt0UcgOtZXCDixiP8zu351qh0htlZzgACs4tUSqd/ewW0DdpIqnHXkD50Mz3F25S2GlOWs8hQeK2sdrwi5lI7SURsNRHjtsPjV2mnGycWujIxeO3lB/EAQDSFxJxFkH2coqHpISny8avcO9n7i50tMvYwtvpYd4/CuktOGW9mo0xAADmdyP2q3XyKzOFcHYq8kyKuQMAjwrQbh1oqOBEpJXDA78/wAvhVuR1VBgFT41VkJ1YUb74JO48qxdQc3LwtWuuxdBIw5MTzHjWzc8Pt7HgyJFGAZCNRO5OxowUIGLLlvGn9oJUgtbWJjgsTgeOBWpyn15/wAUtPs1wezB7JuRPj4VSFdRdxJcRsjb5rmrmFoJSh+B8a74ZbmmLEelPt8aZNJGDzqRQacgmtsoPlWA2J64qDHfxoki6ZGHgcUInoKBEgmlk57uxqPOkTQPq233psjwpYputUFjY5yvPFHUjtcvlvHJzQF5CpeeaxYzVi4n7TAByB41XApwRjAqShTzOB44qdHS1EQkiYZWfkMZY11nBA9zJL9paSQ6NJ1kaceGKyeBSzQnu2qOrSKpkkQhgT5+Fb8IvLaUwx2cKRHvFxISM+njWM+3adL9nax28gGhFjjXueRzV92Alc9HjH61iFOJySsjPBCuMqyLkn5mtK24fBcWkEdyxlkjG5LEZPWuev0qIk7PUfKsr2sKzcIRzjMcgO4z0NaUugSMqsDp578qocbiNxw2SONlDHB97HLzrUrLjQre8FfHiFCD5mok8tWgnH4nLdPKpzxmCRoplVZQdxuxHI+lR/Dyf1GF8a7sLfCHKcTt2GcdoB3Y8Dn4/GvS49xg7givK7aVY7mF+7qDA7sWPTw2r1GA5VT4iuPk7dMeg5LSC3AEMYQMcnFWQmbfHPK4qE/LJ3p4pQIMk/Cswryq4AW4kUlSQxHVjzqC8wxyPktaHGbf7JxS4ST+YsCWwCDvyG9Z4wB3AAf6Y8+PU12nTFED6JARpLA5ySWNenwHMakeFeYZZj3mcZ6FwPpXpHDW12Fu2QcoPyrnm3isXYJVTRLQ/cDUcnNVOJXcdvGnaBgp/EBnFVE4rbqNKzY8QFOT8MZrMs2OD4inZ3twjYykjDBJPU9BQFGcnTtjPugePU1re0CxS8QaaKRl7Xcq40eWfE1kgLldwx5bKT+dd8enNp+zsmnjMBzzyMas+PhXosfM+leY8Gk7PidtjJ+8HM4+lelpKqYLHGRXHyfk6Y9Mu6lWaV1e3KupwHOM1StVPaSsZdSA9mqnpjrQpb4XXFLlII3SSI4ILZUn/f50orl5e0LBfeKjHlWQS/Sf7ITaE9sGGMdK0Iw/YqG3bAyfOs25mkhs5HjHeQah861LWZprGOUqFZkBIHSrCqsEUSTTNGFEuzeeR/sVaMKcRCySRPGyDusRzqj2MbcQWR8Anugk4FXBO9vsskci53XO9Szar1lbpErAAMc51Y3rzvjMfZcYvN8ffNyIHX516HYzdo0i8uuPCuD9oVI45djVjv52IHMfM1vDtnJl6WdicE4PPBP516XwltXDrVv6B+VecLBLKwEcRc+IUn869E4MrJw23VxhlABHwp5FxGBlW5n1gaea+FFsE1QuSdiTtUbgfeP5gU3DjpEg86x9Hl05aOZlJxgkYGBWt7PmReIRysjMoOAWfSD8Tz9BXWRezlmJGZmBLEkgADnUZzBwtmDwLGqEaXJHeHxrrbwzJy1IMsoJwT1wciq064YdN6rvxbs7qMMo0MR3s4FG+0pcSKE72SeR6DrXBvaPG+GLxMW+tgBHk7+eP2qpDwS0tlBVdTD4VZ4pfNFbFo076bkE9K53/wDILo4wEAP4gurH+/Sum5HPLKR2NqU0IvJhtis1JtX2gMMaJCoH+/PNc2/FLyZcm4fSTuAdIz8KppO4u0xKy9owzhyDq8zXPcqTy86dkeIlYliC5IGMBTk/GsDiRbiHFbSJF0k7t2bb6fPFbfCuGQvAJrtpJGDHZ5CVArK4/axQcZh+wN2LygKCmNI8T+Vaxu3WtS3SCCeRiF7RsYJOTSmikmh1QdsiMSCMjbpgCgPZB54WnftFVcbjZscia1rdtcTDCqqnC6TsR40ym4TtU4bw6RpI5ppjhT/DCgZ9TW9iqlqQV/8AVVys4zhcg5ziCQ4J7p2HOsW/ie6sFRe7IEZwPEit7nVK1QNGjMM7Yq2bSV5299dWnEk0SbBc4I971rruGRw3zR3boCDlezYZAxXJ8chMPFdJ5quK7LhMCQRKqbAnVj1FZsmo3vk3E7SKC3eUxo+DsunxNYBvreJ1FyRErHbRkfry+VdhdhmmiAAK57wPhyrz72jg7K60YxoVgPgavrvLSb4dBPaygHsJEOpRgybjHTFDkS4uLeL7MI7WZc5y2oOPSgcHLy2ARwxUKpBPI7Vbhgkt+HiRzrk0MUHM9TgfSrilYlyLq2nPbSxM7HJEbYPxBqzFdC2hJmR0ydiV2+dUeILLDaGVHwMhceORuT41b9nrtrmJ4LhQy+Y2q9w6qQvIp7xHZxnGBTcQIdo8HIwQcHlVk2toOI4WBADvjHlVfiSWcbmNLdNQGWfdQvltzNZmt7VV4faxpfRaO6c7fKvQEzoH+muAsOyeYKlwyPnbDZH13Fd6h+5AY7FQCa3vdZqlhzezRElsIpMnIg9BWR7WDFu4JziIb/GtWMn7VKseezRN88zvtvWX7UIq2j6Bleyxzzg5pfiRzPs2QOKx78w1ek2/8OP/AEivNPZ3/rWH/wBX5GvS7beKP/SKuf5E6WuYPpSj5mn6H0qMXM0iM7ibMb63QLlShyR03FAgyt5IqLkFAXbzztVziGkTxFzgaCOdVIZdV3KVOESPvD+Y9KTtVGSIS35juI1cEnBaLG3r1oV3ZQrqEcC7DoSPyq49sy8SknMoKnBWPw23NVLm/jjmaPQznIAAHP0rOSxnRANclUdo2IyDFy+INXYbO4DpJ9o1pnJDLv8AnU8JA6PNs7Dc42xnOPhVyN1aMaWBGNiKzOe122LT3I/9NZN86z3UqRDCBO8d9yc5rUty4hQooZtOwO1ZPEUljmEpBZmyxGNvDH1rdZg9upEKvMxkXslyPPc5rGlgwxIBYahuBnPnW/bRxDg6FQwCDUCOe3P9a4TifG5BxAvYSSLEuxVzlWPjjoPKs5Ye7Uy06nhJGqEAda6KDrXMcCuftaW8+jRrJJA6HcV1EHI1cJqaZyQliRu8RuTgmsmwi0cQXsztp71a850wk+BrN4cjC41kbOuofOr9J01Co1asb+NU+IPoMHdzl8VdNU7/AJxeprOTUEhI1beFYnFrXRJJICo1Oevjitm3GSx8q4HjiTDil195IxWbSu9ZuPtNNS6dBw1G+y3PmwPwrdslAmlVRgDA+lYfAre8HD5EvNMbt7pJySPPFb9kmhnbVnXgk1vHGxjLLaMx75qtxKKaWGMQTdm3Jt+Yq3cSKg54PlzNU5x2k2AM5UH0q3Dae2mKvDpDcRLJOJYzu+2OXQGt5YYeyZAirkFfPFV+wOV1YwOlW4876FA25nnW8cNJbtmcdmljktFUyRqZANaPuduWKsosszgviM4xjOT5VS4ooe8tvtKNhH2J2znwNbFooeFXeNo2P4TSSbLQxadm4K5LeJ3owttf8Rsjzo5ONsVEsRW2dkIY0xhc0K5aRY20LnoDnlRNVV7symJgjKAVxk+NSihwZgsZQjU+sq+dvjmtCZmgAJGuLx8KzOFgtZmNMEqxGpuTVat70oRHMDucaj+RpjeNFHMiSIc4kXw6igSpJpJhbtF6qeY/34GpXFoC3bWraH6r0NVPtbKxWbKsDzA3FWsoduzQTBBoKrgAncGlwrP2Iox904L/AM3iaFLIJbgRpnXjWxLHHltQ+FpNoZQ6mBHkJGeQGwA+J+lc98t/F+WOdCSp7SLng1Vl0Ny2PgasrdNE5GcjwzmmlVJFLRhdXMqTz9K2yrdg0sZTWoyD3Tvt1qtOMqUchQSCHP4cdfhWnZLhtWpWBU7A5I8jQljSV4oyAcnfPhk1zy4rc6WJ40UQktlGXAyv1qnJDIVYxPoboa0eIgARL7o3AA5VUxjIyc46VuJWXFxJWk+zXsfYz8tQOx/atCJ1CncEePhVLiXDxfIUAAkHusetVrKw4lw5kyqtC76WQnVgeOavCNL7tpCFYK/jnnQbpFC3DciY1zjqSf7VprbRAN2MOosOm5/tWVmV+0DxYBZEOTuBzFc828V7iHDEv4bWJ5NCpuSBvyqVnwi0s71JLeMF8ae8csT41eaPvRAjIL4I6Yq1KFMkZXACHkPStSss7iqyLe2YyFDPuBvmizK3aLJCMunPJ2O1R4mdV/Zq3PJNWIizmUJA2QQCzHZuX71yy5rrOCVHmgRCQJPeYc8bbCgcMVhd3LOc/eYz6Cr5CWsbvJJtvgnp5VT4eolikkjC99sg9D50nbNvC3LcIoODn44FYj3az8ctwNyG0nK7DYmtyO1jVsyHtG8+Q+Fcx2Ex4/c3CmQaJTzbu4xtW6kb7W9vbM09wy6c6iznAFTvUWWzARgRsQeedq5vjd3d6IezbXGD94hGQfI+VXLKYWvC5Y2JEMeJEzzCsM6fgcipbOl/1SveGds2qQIcdc4NVmvre3wjOjEdEyx+lV+KTXcyB5Q8cLnuRg4J8zVCWCWK3Mkn3cfRV2zWZpdNWG6gmlwXeItsBINIz652+NXHRwpVtvUA1yia0OpV0jrvnPrWzwzibQnQ2WhJ70Z3wPFf2rVmkWLeAMXMsEBAO2Y98UWWPRHlE0/6JCK2Ujgmi1qFZSMgjrWZe3drExjRHllH4I98evhU5AWjmjt+0M1wGx0fOPnVJLqZ7pYpZsudl1wg5+Iprnico7uYkP8AIv3jftUbbiciuO2USAcg6hW+BH60NNG3nuFjLZi0joNafrRVv5owCIsZP4ZgSfmKlbslzbl7eTWR7yPsy+o/WjiyI0sUz5ZFN1OFS5ubuRAY0lAGeahvqDVY3V0W0SWjgH8QB/atZ0CY1xlaE8o/AT8aW/tY0+HQ4sIADjufnVhLOSaXXcvlBssYO2POqFjeO0KorxjT3cHnt8a2kkDxqw5MM5qa2tqSoFUKoAA5AUG6P3Z5H19aLkiq9zhlOrGNufxrXxkESlgSgXAHIHNBubnsbdX0s4PNkGcUcbKAuCQdvCsXito1xcspd4o8azpHvHkf0qKZOM2M0wBnZTyAZTvU/wDEbORSovI9J655Vh3HBry3QSwytImCcHKkCsqRpu8Gb4Y/tV9ZTbqE4wva9n2Ejb4BjGoH0xVT23uJ8WiyxhM5dT1XltWzw2zihe3GjDLjes727YSLGpRsLurA7A+B+FXDsrDsr3t0w3vrz8/OmvYEuIyOvMHwrGjkaJw6nBFbMM6zRh1+XhW8sdXcYlYUitG5VuYokb6mVDtuK07u2Eq7Lk9Mc6x5AY2Izk+VdJdpYlI4Lk+JzUDyqK88mi9m2rGKqBgbUxGBUtg4BO3XFNzNBEcjSxmkRTeVUOCdVFQ4OW38qEOdGVNXgKzUq3lGUCRAh8QPlTFYwmB1HyoX2dyuVIJzjA51AqwbDAg+BrGmdO34Pc2sNlF3GVAADgZy3jnrvWlLcJbxrKxbTnfHPFTs4Eht7eNCNMQ6eOKNKylhJncbAYrk7gdsJcOivg5wGGDkdN/WrdkZB97cDSRyUbmncq8Xf2kAyp86qJOHyHbSRzB6U6GVcyK3FpGSVAms5BOGX4U01xAiuWuYh6MCa0bjh1tcza5olkJIJbNaCcJs4VAhgiUN1VQD8DSYra4XjDW80wlhldtShSpBQbDnvVFezDMNMefQseY+FdL7ZWvZ3No0Qz3Svu6jjP8AeuZbWAA5xtyLgdPCu2PTnSDP01gj0SvTrBw9pA43yoP0rzFI17TAdTv+FCx5+dejcDk18JtTv/DXn6Vz8jWCzfXUcCqJG0ls4ONqqpeRyrpikR+p0nNXL2ATwY2yOWa56xigtbmQK2HJ0naueOWrpqzgD2vs3kjiu0Hu9xsYHpvXMCEsSTg58WLflXfXxintpLeRGZHXeuU4lCnD5VhiVirKHBc7/IV2xy+OdZeoRNpw+f8ASF8K9C4A5k4Pbt/SB4159co8s5YqMkcgpJ5V3Xsw2rg8Q6rkfWp5OmsGneQLcWrRyZA8ulRs7eO3kbByXXG9WtGpDk7UGOL79SGwPCuUnLTkPbdOzv7d12BjwcYHI+Nc2FJyNiV5jcn6eldl7cwYW0lHPvL7gbw8a42R3bIZ2IO+C+3yFd8OnO9jWh7K7iJ7oDjnha6/iEpa60vvo0lCByBG9cfb20zyoyQkjPMLt8zXV8WuYbW5ge51KkkY7wXOCD1rHk5vDePSCXqWV0yAyKWw7ARagc9c1aDmfVncA8gAKqQvDxBpXSZW/CCq42xtt0qza3FtDKWW5tycY70oFZ5EJpGswjBiAxwwABP1pR8QkuO7puQPFwFA+W9K+ubS5IZ7i3DLsNMoOd8+FWjHDBbdoHyMjcDUflUAr+OZexYxHQX7zeHh9afs3kOlZ2jUcwoG/wBKM16WQ6UuJRjkIwv54oVj2zyPrt+yU+7l8n6U1yq/w9SlyQdiUoV1weCa+e4kO7YyBQrZWte0lkdpZjgO35ADpU4mur6Rlt3jRV97XkkVdyJrY8XD7OHkoGedWhNbW6EZCrnnVdeESNjtruQ/6ABRk4LZKQzxGVh1kYt+dLlv4aVLi+he87lxGY9P8wqMdwVzoGoHfYjHzqxf2ULzwqqKgCnGkYqtFwm2a6BmRJBjYEVjd2vDHv8Ai88UxjSQBJNgQQary3ZvLfU5YxxsO0GOmKh7VJHb8Rlj7ILDpUjSNvpTWt0snCDJHARGJB2mBscfGrJe3OW+zU4qMWgnKh1UBtJ2/wCXOufgL3EwDBUfOVQ7nHrXWXavPw7X2YXKZIZR4Zxg5riY9d3OLhMK64wqbBf9/rVuP0y7dhe8Nt4/Z95BGDMEH3h3bOfE1yDnBbUSR5bV3V/3vZmffbszv8a85MzsSpYFGBAx1qYzbPkm6tGdUZuvUEcqSyo7bAeJYfnVUa1XScMFxnH5VLLKR2WVB2/etesctR6RwgJc8MCOSVIAJBx0HhWLxGFuHX7G3GsLpSNWY538wc9frWhwSA3PBViaQx5wdUePh+lYd47WnFVNwGnSAldju25wd/TlWMJw9e21eW4nsVSZtJ21EeY6Zq1BD9nXs12iUDRliTnrkmqswefh3umNimQM+75bU/D4ZIVUtcFmwS6ADB8PP51upGtZe6f9VXapWvcjds8t6GL8y/wgz/6EJHzO1ZnDV5aJOBmqFm7NagqCGB2zUcXznOEiXxlbJ+Q2+tVLJ7yS9DN2fZ57wHPI59fGqkcz7Wpjiqvj349X6fpXV8NBNtE3kv5VzvttIp4jCoAGlCD575zWpwbiOLdFmUrsNI2zjHPnUs1F3tvTct/KuK9uIsX8DD8SMdq6t+IwO+nVk46EGsL2sRL9YJYHAeLUrBwRkGtTtA+CxtJwi2xkjT3sHG2a0tPaWcbyncksh5aQTsKo8CiCWEMblC0fIZyefSr8C5skaTJ7QM2GOdPXFJ9K5fjX3VrLFj3ZFoXs3CZO0cMR2bZwOuRRuPxaIpMFSmVwQaXswdKXK+OD+dSfhV+r0bY4mQd8gb/Cg3gZLtjIMK0mR/7aOuP8Szy7oqPFZVjaFiM7/pXOLXMWJK3iEZwWwQOZFep5jS2Ha6SukDB3ry/hjH/EIcYH3y425b131qLxomkknkZB0CCu2V1dMTpONWN02k4VY8Y/mP8AaqvHIkmj0sQAyaSOR9aPE6reBnkx2cZYDONXj8qFxd+0tkGoqzLlSE1bg70utDE4dwyCC9SVGYFc4Bwc7eVdlbbxx5/lrkI0uY8tGYpHU/iypHwrrbSaLsly691Bk52rEu6ul7GM+lNF7xqseI2a5zcx7bbHNQfiNrE29xHv/VWtxNVV42W7SHSdLaSAcePPfpVSKNJLhl1E64iFGcE771dupVugpA1h0JjI5ECqvCgVvVWVSTg6T4ZwTTfInxKbsVGlXZsaQQM7jxqvbwQwW6sQFGMlm5/E1Y43fQWN1BHLEW+1nQCOWdhv86xPaEsYtIOI401YHU9KmU5WNRuxukIR0kHXBzQISLeb7OWAUjK1wkF5PBcLPHKwkBznNdtCU4hHaXytpyNx59R881csfXlJXT2fuR/6arcVbAAxk7j8qs2fuR/6aBfKHmw3IIxHrgVb0QQLp4YV6dmfyrySUffPjxr10jHDj/5Z/KvIZv48n+o1vDtm9O39lsiytPVvzNddByNcl7Lf9Bs//V+ZrrYWA2J3PSsTurUbgBoSDyJqlZEdrEBviL9TU7q9TS0aglgTvQuG6e1GEIGCMmn1Wi7KgyzADzrN4hdqTH2WJME5A+FT4k4SZdQJDDAArNtonKyMBgF9kHICpYbXJL0RKTHscdfCudvGQcWWSUag7iQhvTG3yrb+zGRVLtjHnSls7UaZpUyyDYt09BWpjTbP4fxC6kyHlaRe0KqvZ7qPMgVuxNKlq2llExO2rpWTwqGK3Vy02DLIRpat+OAKO82fStSbZ6BOZQuoZIGMnqaksLtgnb6UbKrkAY8+tLWQcNy6Gqm0VgRObZomVRe6BUMkH9KZy2klMFugNEY987txGCWdCqqdIXYkk9edaUEzMoV10/y78xWTddqOJxTShSBhdIPXPP8AKrzo7wMQyqANvOsxqrwbP70x3J3rPivCgAk3H8370ZbyNn0s2BjY1rbIc929vNhhmM8jjlQ3neaGTJ07EY6eoNGu40miwWGOYJNZK6jN2KucgaixYt5DFYu2os8PObEoh0jJ0MDz86jMxLaxzPvA/nVXhkbs0YVx2KPISp3wBtgfE8qsyNG6qyKFYDGF900WrNpchcJvp8zVm7ijmhwwz1BHOqEJi7M61IboR0qxHcsnckH966S8arClcQ9gmEzk5OQPDfFF4VGptrkhm1M2oj+WiXrqI0KnUMHGfSj8PjCWbyEYLZJI51y3zpv4oGNHmADgJ4kUpoHBKq/d/nHSnKyx6mDLIh8t/n0oZlIIDjAIzvW4z2uWVrHbwFlOWOc01tEFmhfqxzQrSdHMqrKG0rkjOcVZt95bUf05rGXbU6GvZCsiLpLAjJ2qoEguCZEBRkO5BxV287cyKsESk43d+Q/U1UtrG3mkkeTLkEAruFz6VeQCVz28LWjJK2cMGOAfjVl4riRNTyd4fgTl9asSWyGaIr3SnJenKjLF2mAHA88VUTiOizUDA7vT0rAebXJIFTGZ0X6V0OAsLeIXnXNRSI92g1d5rrkPICsZdtYulVS6jkAD4UQKi9PjQDcrHHnGT5VVMk91nsgcHkx2UfvW0K6CzcUgIYdwHb4Ud7qZm7K0i1EbF22UUBbQwXySNIXwOuwBIqzxHiMPDrEzsRzwAOefSuemthtZq8mbp2mkxnRjuj4VWS6NnN2Q3XPyrIT2hBmL/aiCeeqIg/SrbyLd25lickufeGw+FSzXJvavLfXVxxR5IHeKWLOiMnKyAc1I86uxOs6yzwjPbnXnqPKhcOaG7uUbP3qHvKOeR1o1uES3SNhyZsD/ANRpN/VqvJDJKFiQamJ3XGSaHxhuxeOJgAWEesDlsTWrw+Mfbw2+QpNZnGre4uOKIFhYouGJzsRUvRBeL25kjs2Izzz9Ky+J2bT2xCe8pDAeOK6PiCg2KSD8OcViyTEbFaz1kvcc0VOdLKVb+UjejJG6BdWxzkeXhWvJcYzhRv41VCZZeu9XPPa446XLWeVLU2kOFaWQKhP4cgk093wwRSraxEhAMs2d2J601sf+J24A7quxPwVR+taHF9S3ispwQgqZ9Jj25m/gWAqkeVLFgT12/wCdVVj0ZI3Pma6O4tlvYQrnEibhscqotwy5xhmjx1Izv8MV0ws9eWbvarbGWLs542Zccmzy8vMeVdVYXP263RyAjqcOAetZSWYjtiOgGwNXeEIEaYnkun8qzjlzpcpwuX6nSmfWspzz2q5xK4PaBFOQByrP1kncYFMjGH4fk38sSBGbZ8E9Dsa6nh4ZbfQ5GVJGxzXP8M4Xb39xLNPrBVQAVbFdBYWcNlEyQ6sMcksxJqxKteFZHHbsWrWzMBoMm+egxz+tapOK5/2ki+0JEN9ahiB8v2q5cQna/C8Ui8+6evnQ7hRpVzsq+8fEHY/ofhWV7N3+pDayHDLuhzzHh8K3JFZVAUDRnvZPQ9Kiqrw5XBP3XME/tQri0gmTvaJhyIIH0okcqzkgoQyEod/D/f1p5FRcfdOy/wCrG9N6Q3DUcXOnMh7M+4+P+dVPaC1lue3jVsM6qyDHPmMfT61q8MRHmkmVMfhznOafiI7N4pNIJwV/I1q5cbJOXlEsZVmDbEcxT207QSZ5qeYrpvaDgoEbXdsuWBJdAN/WuUYYJFd8cplGLNVtxyhlDLuDuDWE51MzdSc0eC5aJWTOVIPwNVjVk0hLzFELEnnvQwccqdTVQ2xNMVqWxpGiIb04TPPapYyKcedANlxRYm2zSpD5VAUzFfdx8qiZC22BnxqHOkCRyqaTT0kGUIEcBT0A60eVWW2KAjUAN/POaaENKxlYHRyXz86JIBpPTNcJHYyGRkVnKnI2wuMUO4iORLGCW/GB18x51OORDEoDHIonIZrWtwBRkkhDQtgnr0NQS7ubU4kVwmeYGV/tTS2pJMtu+h+bA+63r5+dPbTa2aOUsrqPcPXzB6ipoVeKxLxe2bADSJ7h1bZ865SazmtpBHNEyuOgTO2Tvk/Cu4ltIida91vFap3kSyRiK6jEiZ2bHL9qsysSzbjyVADHOP6n9DyFd57NH/hEQBBC5G3rXK8Q4YbS3MkdwCgI7mgKfnXReyTs3CzliSHPM5pndwxmq6B/4ZxzxXLtKIb5u1hkDh8kphga6ncqfSuYvkni4qzoMqSj/Dka5Ttur5e5dH7GxkBI2LkKK532gN7AsLTxqjuDpeMZIHhnNdwJAChA97nWZxrhicUMZkQERE4z5/8AKusmqxXnZdpSNb5yfxuT+Vdt7HkjhbIfwuf3o9r7P2kSsWUbbjA2q7aCCGcoGyCM8sVc7vhMeF3bGPGqkcrLcgAZUNzoxuYI1LPKg6AE71jW/FGlvjFCcEt67DrXG3Va20uM2cXEIokmQMFbIycdKo2/BbW3wqKA2NzpGfnWjcTlIiQryvzwq5zQs3kuCloy+cjgfQZrrMpO01syWNqgA7PdRisv2gskurUrndN1I6VqiyvpDmSSFFH4VBOfUmsi6vPs07W99ZzDPIgZBHiMVPbfRpD2fskitiHCsSx3x5cqKbO2imcLbx4Jz7gqxw824jL20wZAc4Y7ipdtbzOWNxEOmNQqKqdlCZgnZJkncaa07W2SJXxvkcsVnyG1W5WZbleXl+9W47+AAk3EWKQEYaScrgHlUrUEnJ2HmMVTfjVtJqWPXNo2+7Tb51Wk4heRprSwUL01yf2q7hppXMMPZS/aCOyLajk42FXOEC27Am0iWONsHurjNZELvfdks+6vhmQdN+RroreJIVKxqFXwFT6vwWlTahqx1xmnqsqF+HF1AQcKcjFNGf8AMrUuIOqywZ6En9KC7MsgMa6m6DOKxe2o5b2ztml4piMnW8SnHTAJ51OBNfBSxgSHv95FIwceGMc9qjxl4+KW0ZiEweNhiR1IHz60zG5bhcnavkxKGOMEZDZGfh8KsvxmTVdJ2Zmso2l+7LID3jgiuG4qLyK9Zpz3MldSnmo/3zrq1NxOtqTle5l0DdDy6ftWFxfh8k/Ejh8xZXuEHKk4HhjnV2WbdFGFk9kp15gQN+VeeRFE1ZHkWU16bEiHg9zEvIo4wPSvM3WNXy3d7uwI50w4mmPImjCPWd332HiCNjUUeSSMNnkxAAHOnEarKDrbDAHzBp7KJpZzGdOWznUQBW3OTbtuC213/hZjtJwjA57wzkeArP4jInbW0smyq7doWcc+h2z59Kv2UV/bWhWLsRoUD3huMeGTk/KqE1v21pFEZMLHMGkLfiYjfPLqa5SaehqLfxDsUdCBMmoZwOvgT50Hh0NwkoW6nIiPdjHjjY79PlRY4zcEtC2tow2hsZznoD8KFALuYjsZFMQBfngkdQOZFXatWKKbU+ZEiiBGC5yflmkeIOwZVkyV222rN7F44mZYizuR12X4UeDtQVLooPlWPa/DRSPdSd5ELk8iW5VUJurdtWgnqxZSCPiufyrYDOd40xT6Z2HeAHpVGJcTx8SAQqkki+LK5H/1NWeH28QtIvtEXbFTjvbYweWKuT2Bm/iRow81BNQ+xIsYQBo1HQbUtold/Znk7M26YG3cI2+GKy72O0aQQkTeIGT9MGr8lrETrXXrHXOc1SMciS5JORsGbYms+1nw5NwyKOG6Z4p2c6SCjtkj6ZrTtEItY3fOtnLEZ5Z6VUsVRZpcM+t92DLgDoKsWkmbEHB1yynI/lPh9K64pWFxiFx3QO3VidQRCdOKrcNlt7UyDBRnxkHI/OrPHL0Wd8wiuJBI5DNG6gqFI5j41VW+F4gjmSOQE76CQR54q2cLKI13EOJpiRdJAzv60fiKxTohJDD1rIlhgS9jHaSNkct8irnZQOPur1oz4SH96z6/pdsmxikj4hBqQgdspz/6q9EuzILWRUIVWUAnqK5KO0uY5FcPHKAeeMflXYPbvNCdRBAwQMVcrup1GdD2JvlGnJljYLkE78jmlx5YoeHY7DWIQO7qI0gjAPzqXDF7O/UOudS90+Gef5Ve45MLW0+0dmHZe7zwd/P4UnSPPeG30+tVZyxIO55DGTXecL4VbKzPLFGxOCARketcLaTxX3G1cR9kJXJKZzjIOd69LswABj+UVnPGezUvCUltE2sBFGpANh4VWhsou0BlVX8ARtV9vePpQk/iCs6hFe7DLfWukDswjg7eW361W4YNd2WPRABVu/z28GMgkMBj0oVgoWaPHWLP1NbnafGJ7Z/9YcG/8/8AVar8eGbec4/7KrHtrtfcGPL7/wDVaDx3/o9x/wCXWsvjMcLvtXX8Gmhi4DbdvL2f3pI88HNctb2lxdSBLeJ5G54UcvWu04ZYm34PHaXaxmXJbRkN15Zrfk6SdupsWDRxEdVB+lCvXAn08yUcY+AqnacRkY6Vh7MgYGTkVOO7MpJY97kRWOLGumgF1WWnkSmPpXJw+yVp2jGWSSdiSdjpFdhGp7AK3PGK5TiIJ4pAsutBllXQ2knwzV3rpNbG4VE/C7dYXPejyvruTRor6SW5QxowBZdz1BolvbDRGZ1UNncA5IFWYo0Q4VdgfSkxtnJsCSNmmbT7qttirtq6w51k5JpRwFicZGdyRtRRAurOratyaTYNyVnkDFNlO2aaOF9JCLgH4CrgRV2Apg2djTiJsFLYDdjg+ApTvDBGQ4U5BwDvRS3wNV7iaPeM4L4zg0tIz+GSJDC0zMAS2SPDltWtnbIOxrI4YwSAzMdySxXPLbwrUjlWZAydfGs49FKQFx3Gw45Z5fGoxzg5jkXTJj3T19KaVuz72NXl1qnJcRyvok3XoRVRf1ZGCe6eR8KDLJJEi5dQxOA2NjVPMlvJqD9onj4imluMozM7rENzjG30ptQrlmW+gkbvHIXSPHx/KrwkKShe0wrLsCNgfOsm5aUXtnIB3i+AGxyPMH0qwolNrHJMrLI2rbVtpz+1Zi0ScCGVmA0nmU/anJjkUHbJ5HpVYyF07NjqA90+FPC5T3gSvhViaXFICGNlyh5g8xVO4jEKAo+oE6s46CjrOo2ycdPEVO6dexjJ3GluXmKmXS4ocLijZbh1kYO7ElR+DaotGGJB2kzvtzq7wuFUgL6e853PpQmEcnMAHyq48lVAVU6SdJ5edWAEaHRoIYcmzg0GeESLpA3Huv1oMEpjdUl72NwxqsrU0YkMaHlgmrGsw8GlkHNY2I+VDdg0qEf92xojwtPwWSFCAzxlQT51z+10+ONj4zdxA4aKMON20tjHgauQ3xCdmqNcxqRmUMCu/LnitO3MUMyK8IjaH7t3xs2w3x+taEjRvGTHCZEQ5L4woPiPH4Vu2JJVTgvCTbLLcTyhjOMlRyUeZ61btwPt6KuoCNcAY2PhRYJNCQFYg/aSd4k7KPEUQkNxcYHJM1i3pZFkkjO1VbI9ojN2LR5bcHmfOrjDIwOdVjIkEZy2OuBzNbQcooBOkajtnrUHlSBe8QBWXe8diRuxi1STH/s4hqYevQVVTh/EOJOJLiYwRfyIe8fVv2qbNLdzxhA5towzSsPdUZbHj5fGg2cOu5hMgBYPzI68qu23B7fh8EjRIAxByetBtx/nYsZwD1NYvaxrG1iL63GcdDyHwoVtc21xNILeZHKHSwU+7WV7T8W+wW5ihbE8o28h41gcK4hJcMXRVW9txrDqMdqnVW/etbXTsLtiZGB2rM4najiNmYm2ki7ynxqzOxuQSB3XAI9KrydxEjCsW5bdamxi2nC3N0vbIunO+DnO9dFeRwxy6UwgUAaVG1VbUH7SgaNhlx+dXOIKgmfI5eDVLzEnZ+D2sUVvJOI1EhcgNjcDbaq0WpoUK8yM71o8OH/Dd+pY4qlbKywIuCAAMZ8KKs8MDds5fmFNWptI7xG+OdCsM/ek55YqV6cKF8aXonaNyueHAeQNcvxCBJr2ESAkLG5x8q69hiED+kCub4mDHxaNYkB+4ZiCcdR+1JP7FuoyDBHgYmde4Tguf1q2IB2cZHvYAzUXaTQMwfgwMNmrEf8AHiH9QH1qeWa0YWjW/DGjuVuWdlLNgKR/vwFa3EY/vEfA5Y/KnbvzRDHJs1Zvo+0jGOealnCxyd9fxWt60R1K2AdhmhnikWpQ0unke8CKDxFS3F7jI3SMDf0zQphnu6RyAJz5mnrE9uWwZXYYIG4qVpf2tp2yzyBGZxsdulMQSyjrkCjT2oAxKFYHod6zOLtqsu44xaSTyAvgg4yOVShuIZ2+6kVsc6lJw22kb+CgHhpFQisobZj2SaSdiauVlhHQcCTEUrdCwH0/vWug2NZvBU0WJP8AM5P6fpWmuy1rHpm9kABzrB4uwN0vkv6mt4sF36Cud4nk3Rz0VR9Kzn0uPbAuVeyu1uItsnI8PMGuv4feR31r2yOTtuOvLkawZIUnQxyfA9Qaq8KuZOH33YyEhWbcef8Af9qmN4WxuO0MXEGGCY5RrOk8mGx+mKIxEz4wg8Gz/eoXrxtGs0SAiMhwcbEcjkehNSiS4L6Ig2ksMk5INLtWvbr2UIBbPnjFYXFuLxPObePvNE2SQfn+dWuO8U/w+EIgXUw088YyOdckZ0lLy/8AaKud/wAXlWc8r1Hnzz9el7jiSy8PE0RcSAjGk4yDXHSqVcg/Gu1s7qKW3DSHTpGCp3ArB9o/s4lVYoDHKe8zb4PTau/gz+Nb9pthE4NQap/nUWr1MmBxSFRqaigXSnXGKkwVfAnxBqB8qgnnO9MDk1EcqkuwqCRpqemohZ3o+iPAOs8txigjdhRCuGwGyM7HxqVK9WGnSMHI6Y5UxVTSEYjVUXYLsBTYrm6gQgKsiYxg7VZXvKKqPKIbkqwJ1jPLNHt2LICBtUl+LRAoB5jFBmgV1xuDzUjmpqx3SdzQ3k22rTKrHOVZo5hhl5+fnRNSSqdLBl5Goyx9rhvxJ9R1FF0gLtyrKq5sIZo2SRA6sMbjOKscOtls8xRR909FFD1kECmlumtMEksWPdQHc1LqTkbIB07jFULhkU4cZ2IqrdXfFYoi4jgjXmNb5P0qNm0t/ZCW4eNXY8kzt5Gs463wtrZjePsoyu4IGKFe3sdtGzvyU1CFBHYx629z6006QXUbqwJyN1YfWt3rhlh8Q48A4ESMYmGTkaflWPd8ambEjoyxqdiGzn0p7tRb3EltKwLKc+o6VRmlJXQimdDkshyMfH9K4y23lztqa3RulD9oYw4IwTkDHWiGadZE+xlG04LaNxnpVIxs9o0scRWJe7jOTjyq5wmQC6hTTiIsApb3vHlVs+wx7dhYWU7SRTXN07PzMaDSvpW5VKAhYFk54GTR4JWlAZkKgjODTGu9GrK9oI9VtG2N1fn8K1apcWQvZHAzgg1usuVeBp37JQMyd0+dWI/Z5gdoIc+OdqtWUY+0hv5d61p2lWItCodhvpPWknC7YDezrsSDDCMnmMftUYOAJ/iSqVUYO+F2HnTL7XxPcrbhPvC2gAqeecV0kbkhTgZI33q6EE4XbR4zqYqc89qsvEjL7ikeYqSqSc5qeNqukYrWjxyO8EgjYHGCudufjVq74gLGyWZ17RshSF8TVW9vnSZ4Ftpi+O64UaeXrULSADhSRXOp2JDvnnqJzWMv8WFYcVmluWllj7rd0DGNIrReaW4dBC/ZqRnfrWa95AYsoFDLlSi7sBnwqH2iUXelInJYAAsdAA8q5zcnNGrfsAsPInXjx6VUlnhjkAkcDPIGhXa3kXZnEQLA6EBJ3HiTWJeRtAHkuCsZwTgOQT6DcfKti5FHBFbqs02k6T3zITjB5jfHWg3c0sH2fDJPFJHoJJ3Pmfj0p4rRW4V987SyEk5ck4ONhVS7giHBk0YcK53HXP8Ayq6HSWdqxtlSWVXYJhmT+byqldJEJFSSSNpl2J0DJ9Rv5VZ4Msn+HJJNIzM/eGeg6ChcSj0SCRIgXZcHpml4m1+jWNvMIW7QxQ79d/lvXC8RtJGvZkeLdS2Ci4B9K6qDVGh+6LMTnHIVM2rTHXIqhsYIWs+9+M5Y7YPBrVZWjeRMMpIIcYrVh4DZW+qYyP2jZ2OCPhj9avR2uDq72fKjixMnRl9Tis81ccZGfaW0KQybvGT3WOCSPPlWZc2oklNnqOkto588dfWusW0AXBYmsDi0eL0nP4s8s9BWumo0eFW6Rxorg6CuAe0wQR0xUZIJ7e4kktYmZ5M9oFyF57kA+v0rQ4ammwgyO8QCfU1bQfemrrgULCCRoz9ohMbZ23H6VcEES8kFExSxU0GwKfNNg0+mgbNLNLTSxVETGjc1HyoT2kb55/PNHxTNq0nSMnpmoMu6UxyIr4CDPInrtT2NvDJGybMwmLEBuRHLz8KLdQFu/JnVjkKJwpY1VtA7xYlj4natxlz/ALTcPF1CbhLcyShdIZScrgnII68zXIIHibXGxVhXq8kQMjMEUaufn61k33s3Z3OWjQQv5DK/Kte+iRwEs887B3kAdfDapC/nClJAJFxjBrYv/Z64tSSYyyfzpuP7VjyWjAk6s1qZSpZRIL5FYfdsp8VbFeoW76oVPiqmvKIIGe4SNRuSN8Zx516ZBcpoSKNw2wHukHas5alWdBWOHvVP8i4H1/eie0Kh+EyimsVAeFwN2DE/Ope0LBeESknHIZrOPS3t5vwPbjNt/rxXqlnnAyOleU8HOnjFsenaj869YtfdH+kVfJP7E6FYbn0oS++KJJIqHvMBt1NV5JliAfY5Ow8axrkiF7n7ZaHOFGrPyofDzqkjbG3ZYz55qLXhllwYx3DscbirNuS0uRyUYrcn1NqPH+Ejic1k5m7MW7l9lzq5bfShcWsIrjh9wijEpjOlyfDfFbFyD2eRzFUJUaRCpO7Ait9suN9j40KXTFO+MDV5eFbwheRgM4GeY2x/valwTgR4VHIomEsjkFtsAelaiDvZ0FRnmaXHZKDcQNFBqVSCdzg75pkhPaueQJ2q+kZbd9RHypxAvU7UmEhaRuZGXCqB51i3Kwz8QheQMMbAjOc1tCWOJyrpowMhjuDWbcSrdcUhOfu1GRnbJFTL/CVesws0QfSy78iMVYCIoOBg5zQYZhINKggrsc1Js9pnJG3Q7GtSpRteKgxJGVG/hUNWBvTGXT72MHkaIksuRyx4g9KcnPWgzAup0khxup8fKq0VzKZMOuMcxyNBZebsn0yDCnkwoUtwjKwUhmUZqfaRyoRzHUGqQZI1cDVoJ2JBxWasRsASpnKnUXyR1AxtVztDNH2sLYbwPXyxWbaXADPJISrmYIy+G21Ee4PaSHSyNq3HT1qTpavGRLqIg5WQcwDgis1vf0aTqB69aee5MhEgGh16jlQSxkbVnB8uVUWYpSGKlcjqDvTTQ6owSCUPvDO3xqEeNiTv1FW4dLkqRldJOM+VL0fWa+uW4i0AGVJsrvtpPP4YrQv4SGiVdIAGFOdx/bl8qq9gGngEbaXwu/xNX+JvHFbR9oygFgoLeODWZdxrpnaXBIZcEc886fDZGxwetEXSuGUeudxUL77OixytcmFC27590+Hx3rbG0tKMMNuD18KI6CRYoQeSZz/v0qujqM9nIZE5gkcxVwEFozjB7I/kaxl01F2y2tV+P51xtvxOSwmeJlZ4gfxDcV2NocWSeOK5jinCY53LtM0cgHuEf7Nax47StS2f7RD20IMq9cHb4UQW63IxqwRv5iicK4Xb8JttSSsdfMu2x9BypaDJxAvazMhI74Zdj8KlzkJiM8Cw2gYsCVUrvtij26M1miLp1aevKnlt0SykLEu+Dlm5/wBqLa921jx4VnfLSnDZOLwdswkAI3xgemK0bkoIG1Y07ChgSatRUBRzJPOrCnlttWp0ilHECIdmA1E4NDiX/ijkdEq1O5Dgg4xmq1ouu9eTPvLyxyrNnSxR4rxf7LcG3iR5JcDuoN/ieQrOuYru5SM3UnZBtzFE2+PNv2rppoYkWR2UZI3JrmrqeOeZmO+eQPQVLdLIvWTWVnH2cdmyMRnUMHP1zV6G9t2G8hT/AFKR+dc0o06tBfI5YY/vU+1lChhIxboGUGp7L6uqa4he3kVJUJxt3s1Qto2+2xnGcHmD5VhvJKrAEKwzzBxVlLhY90TLjqpxj8qluzTM9ore5u/agRquQxCp4bVscI4KvDriWVishZQox08aGJI1kEztIkh21MNQ+e9WXvBoGLiPPmMVraDzsluqBXHcGN+gpBo3KspBPMGqDJ2uDrRvEh6ViklvIUk1GLmOpHy6VUa9nk3KgqMZ51W4l3p5em/hVi2khFzG2vSBz1bVVvJIpHkKNqJbocipl0Res8x8IBJydDN+dVwPu1XHJQKsDCcHHgYj9aqR3CSsEUgn+ncUVe4euIpPhT3mC438sVXQlASW2pkm7SZU6ZABq63EXpjhPlXLcXuoYuMN28gQfZgBk8zqJroeKSmGDIGTqwPlXNTXE10TDPBFOo5ZXeszOTLlr13ADLE5AiuQe4Ng4arVuNV5CP66xZbDs7lXW3aMBgQee9a/C2eTiMQbpk/Q1nPKZWaMZZHQx965Src/T41Xt1/zK0e4NaSOI4nvxi/OTzUD5f3oK96YAODmRRzz1/vVjicNzBfXUn2ftI5JNYZWB22/aqVlLquo0ZHDagckbbD+1bvSfW/GNVzEP6hRbqcSTHSdhsKrwtpuUb+XJ+lTOknIrhOm6iG60Jjqc0UgZxVKe6SFyOYB6U1asdTwvu8PiHjk/U1fG+KzbG9hFnCq6j3R0rTHKus6YCmPcI8q47i/GDBxS4j7AuEbAIYV2ci9TXlt63bcduGOrvXEh9Rnatal7TenSWF1HewGVY2XS2k6h1wD+tB4rbdpGLiMHUuzAeHjS4NBNFbNrwI3fUoxvyA/StBwVjYqusgbL4157dXh0+KnD+OwmNba5X70jC4XIfP6nwrTtpjw+FnZQEA7gJ3z0HPpQrLhtva2qXUkYNwSSWH4emBVTj92oht07XS7PrxgEkcgPqa3lOOGLdSqnGMcQkMs87x454GQAeWKpiJIrwlWMqtliDzU1Y+0LHGZFbtIypDIehxVe1k0yDSwXGCOgIPhXCe2uXkyu1vozdx422JxzqlxGL7VbtEVVHjJ7MF/DnUZWeC5Uy7RucqFbA+NWYo43MoMucE6deDgH/lW8N43ZK5RxoYqRg+BobHerXEdrqRMqdBK92qmDnGN6+hjdx2PU+zkAzpYDxo0aKI8FAT1PWpCQKpX3gfGp7JtVNLpVuC0F4NMOe3wWKkgA+lChtLidJGiiZxHjXjmMnFPaLoAAk0RRvUHR4mKupVhsQRinQ1oGIUjugjxzUOR3pwxHKm6YNZQtW9SZ84GMY8KYY8NqYnJ2qj1mU94+tMGA9aZm3xgkeNRO+CPlXJ0MQO1DlQSBsccqMemNs0B2IAI8d6Llm3UbedQS38KZjnkBmo6mOcn4VFeeQKqF7rd471JQdweQ3FIoCQSKK8YfCncEdDipVUnZu0whBHiKXEdScP7RdnQjfG4qUsSwEoi4A5AUQwpPamK7XUrbkA4rNm5ornJL6a6cCZ2bGwHStjhjC3cxMDhxqHrXO8VktLa7jawZmCHvFtxjyrobiL7OsU0eQrqGHkcVjDH15ZwaUYa4KqylQOlWJYkZeRXHInb5U9ipeFJmY5cA4FWmCtswB9a69tOL9pY4oOzuZMLMO6CBuw9Otc/FxCJ3CsHHXHT41uf/uAMXNmNRWMq2w5A551yy2xkLNGSYc41v+tZ9Je2LOVySZDOUhLnX0Bzk+lSgu1SSN5WYNE34V6+FVoreaWRXMY0L3dtht19fOrcdrGA4KKGByDqyD4bedSyThn69BsG7SyTUNyNxRoO0eNW1FWU6dPTbaqfBDIeGxdsMP1q3BpiYAnck8/nWI73pZkfs01dBz9KDLNHPbyaDkAZz0prm8jghMrHurzx4Vi2fFElluIUbCscKuN89TWrdWRka2ARS2+58K0Y3BIwc1UVQAAOlWo+hzXSDzn2hh+w+1UjgaV7VZR8TmvRYR3FO1cP7eJji0bfzQj8zXaWD9pZQufxKDWr0LyuBTlvChinNEAmPeoRUSs0fZl1Dd4HkRzosozk0O4ZYd9ejVjfOM86zVRuHht4SYYECgjVgYwPHaqgkMl7qlcFVTugjFNGWkDiKY6NwVP708VjArlyO827Eda4276a0pyF2k7NVLpnOx8Rg/nVe5t4uycSLpUAk4ODW9FCoBVAAPDFU762tmidA0aSddPPHMik2qrYwzS8Nf7SzMz97B2wByxiql6yTWghtMMdYXSvjg862OEHMDtIwOThRgDSPCqc0UDXEIiOJopAzADJIzvk10qNPgwxwuAMMsowfnRLu3adl0jOKjwjP2PB5h2H1o88zR405GetS9H0GOxYDvt8BR0tUXpk+Zqs1xITjtsHwFRdpef3h+OK4+8/TWl8RhR0FItGvN1HxrPiAmZlMhDLzH96sGJQh0jJxzNbltm5E4H7SI5AbPpXMcSP+dBznBXPyrVRn7YPsNHMA86pYSe4u2ZfdXb6Cku4Na0Y/Z01HJ2ohm0TcsioWkem3XJJqHEdaQM8ezDG/wAa6fEWDc7EqoIHiaH9tJzhF+dVOGSSzOVmCkYznGM1BrqGGZ0c6GB8NsVyvN4Ve+2P0QUjeN4LQY5hIowyuPEUOTWJgAFCnx51MplDcWftkvSNSKY8QKnDRiqrq45Zb0NBe4eJgraUJ6Nzrlllnj2bjSW+Vv8As/8A5VMXqZwY2+FZDXAbnDr8wal9pULgN2Xkan8uRuNOWeORCVB2G4IqHDEwJHPNiKqRya4zhgxPWtG0GlSvgBXp8eXtNs0Z3RPfYLnxNM7ovNqqcS2WPVjrzqisvZ75+CmsZ+T1y0RpPKxU6QFHTVnJ+Fc7xXgxvXaVW7N2/l935Vpm8dhs5Hk1TW4ycEKx8jSeWba4clYcHurTi0BuFHY6t3U7YrtI5oFdVQIDIcd0c6g4i09+PB57igL9jWZQseJB3gcY8q6+1yqcLFqQZYQp2Gsf/Kn9oLaW54RNFBp7RsYLnAG9Tt1jjdVjUAg5O/jVy5QyQlV2JrcmktcDb+zaWUsck9wXlyGURju5zyyf2rqFuJ1j5NHgYxnNM0PbbFcjIxmpzrJPEFYMCWAGSPGl5u0Zs90JSZIiTt1J/wB9KuW0stxCuV0puNWeop4OGFVKuQoIxgVcW3EMGiJTjrnrV9L2binHHKwUs5wwGw2FaNsRCSDzO9NEh/Fv4eVSWDSxZdvXnWvWM7ElYy4xkCq6xMH2JOD0qyAAN96Z2wMjl4VePiGWMBs+6etSIXGevjUQ+edLUBTYgJCp0sSwPjTjujunK+HhUZlLKdPPw8azBfPBKUYE4O4/Ws7XtpSyR9n98Rp86zJgJ+JQoCdKDUD488flVxpYZ4wVbbwIziqc7CS/igUYIwxOPX+9SrF+G4jZliB7+M4xU3l091tm6UCO4EbJG2BnOCedFlCTDSwz1qpQEvR2hjlx5MOVONYbSNJjbqTgVSmQRyFScNjZvGoSTSIoCtgedTYsLdtbyNESJEBwMHceVPLcRzkhThsd1v0NUXy4LOoDc8jrUEYe8u6nnRdLqYKk9oY5lPu0N2d7h1YERY0gcgSeeajGwdu9ucbVO7iIjXQWKtqZT4Y6VLVkUrW0juLhkdTlLncDZlABKn8quzkGZtiCSCCNwRip8GSI3MsoX79wurfkOmKldiK3fBCpvnJbbB8Pj0pCqxAIOBv+dQ047wHPxoh1A7Dbzob51AKd+eDyrTIikuc4yfGrVvkMyn+U1VyVYa9weWKPDraOVRnGk4J51L0sRsVP21GI2zsan7SQNccNAQd9XDDfyNHthiS1/wBGfrT8UZTDGCMgn9KzitczYcX1YhvWPaDbUfyNXTCFvDMFUvMMZkIwgHhmsu94PdvdH7LArRtywRsP0q/ZcOubeRYL9klRhmONjq6dD5VvLWmYu2EU0kX3zpI5GxVcY8vPFWyApXUe9oZQB12qvwu+heN00SRkHaPRz6bYq/PayzWzvJGsaacgHdvL0rlleG5OR7IYtYsjBxVHikRa5Vmi0nTv51o2a/5WInnjnULsw995WVcd3J50vR9StLSOKONjqdguxc50+nhUo4o/tTS9TzokZyi+lMtsgYuikM+5JNWQD4gf8m5XwqduMQR/6aDxJgtqYwQWI2GaIztFZI6oznSAFXmc1Pq/FjWiJlzsKqS8UjGFRWkc8kQZNZ97DxK4t2bWYsco492PqenwrTs7RLW3VNi2O8QMZq7t6RTlW8lw8wCK5wETcj1NWLRxG+TtkYq3KcQt6VmlsNnPLpWZxVS41caLE4OGbu1zQw5ByM+PKuh4kn2iyLLzXvD9RWGgXs8o+MH4Vc5yuN4DEbFiw72DsRj9qWuQSFGRQvnzqIYglwV723dX86IpwrEkDPLK5FZUjIezwPkdqlE5Abs8EjcgncVFnVyY8YPgv/OpqpTGknIH4hjFBKQyrGSiZHPJ2P8Av0pJJkbZJ6AjlSTtSjDVkdVB3p3ywGBt4tzoIBFkk1GJMEe9ttUiBBhe0kU9RknHoKI0akZBxpGSP7UEMXIPZghd9R3xUBZLpgQnbKVbGCV5U0jzKpDGKQf1KQcfWmBWRCwA9AOlPtpGcKfHpVQVbmQLvG5A20xyc/nilFcW1pGeyUxk95xoHT0quI2IDlgAu43NMhAGssT64BxTYvJfRS6c3MQB6HbPpU+0ycIc+DIf3rPLNurYDEd3Wp5eXjQFhiSRcJHvndcofSt+yadMt8kyBXDdovvd01UudIiZ0A1EYBxg1mFJVXMM0ikHO51YqUd7eElTKGYfhZMHHwP6VjLmNQKZ5SveB28RRODan4hkjkh/Sjfa37LEtuo35xtv89qaC7hVyY45EbcagA35VmYc7W5fG7ag/aPQUHiCNKwQNgYGfOq0fERGxImXI2OsY5/Kkbx5pSeyBXHvK1avM0zOFKThuMsWYL1w5/KqL8PjicSIWLc962bjLQnD6T5ms11kIOnvDxBrF3OFmqjbsWlJbbANTDUKBZB2hdGXbAyKITG9qZEbJQ4YeH9qSVaT4KEEkZ2rn5eFXMbFoXLDOSCa39J7INkEVGNqe1x6NSg2N4ILOOJ5ZC65yBGdt67OzkMlrGxDDKjdhjO3Og2ChbGEAD3c1crpLbyzUJDsD515nwy2nXjaPcQSRHvMdQPPevROIzGGzlkBwURmB8CAa4FOJ3UzO88gJ66mOCattkc8spHRNLEpGpwpPLJppJo4sa5ACeQNcb287yySTSsiHPPOM56U+JHjDtdAgnnnc+Oa53xpfLZ06c+0UEcMVvNFcIzZAwow2/Q5qpx+C1nv4tUjHRGFONtJ3J38azomhi7PU/admMrIQSFJNDlvFB0xY3PveflVttvDn/J7TS3CYoJA3aFkzqYsTq/vTtJCluodm7w06kGM7/3rM7VxKUcKNRyxYUV4nWMxmU4BGw+lZuHPLC87RSJ3hrIyRnmPQ1VvorgREW8+RzK8iTy503DJIw7KGIOe7npRZ5SkRaJtQU4Oo/Ok3jlpOqzEttE9vJGrDXsdYBGaZoS95cPPGTp6htgem9XV1SxAhssG90jf51XMgkjk7QjmF259K7zK1v2UO1JkOGyTt60sg4xzO2MUWLh7yyyiKRcR597banaE20jB01HG2eXrXXc6jS5ZrJw24iuC6MCNWkZJIo8F9Hb3ontYtDuvejTkT0rNW5II20d3mo5mrNvEjwG4hISSJ9wW3I8j41wyx+5Luqd6ZpLkmcPqbfvDfegYA5CtviskLxQ4neV13wR09cZzWIc+FdfHluB+R86YnJps0hXQKkD40jnw2pCqr2FkWWP7rkeVUUcmRQGHPcVekTs3DoQCeak8/Xz86rvGrzdoikeIxyNefe3RG6g+0WzxByhbbUOYpWfD0s4SElkcsBku2flU1ifVnf50Z89mQNjV0bVyunIBJNMp7xGcVGaaCMEyzKp82xVGTjNpFnsw7kdQNI+ZxVRoFsdcnyosUjFgSuBXPv7RhVbQseegALn6YH1rPn45cynLNKQOgIQfTf604OXZydkhaV2G++/SuQ9oeONcK1vZnEQ2Zhzb+1Up+I3M69iezjVueld/mcmgdirL2Wc6dyR41m5aLNTapavKQ8QbZ/E9a9DSM3XB4V/F2S4PniuHis3S4RhgjnjyrvOFEjhUHiFx8jU9pbwzj+17hisljGr81GKtVXsJNduRjBViDVjNaacx7aQq0NtI7aQGZfdzzArl5URIYz2gyDj3cZ867L2qh7axTLEASDl6GuYYESsoijbRyzuM1yyuqxVCWWYFwhBUDB7PlVW1YzXkJOdEfPyFWpohPKvYPgk4ZQc71pcN4QftjaJuyEajSxGMk1qWaMXW8PuIjBntFxtjB8qaSC4uXZ4lRVzsznJ9cUCwsJO+bi6GMjDJjLfGrheG2XRHIxXnnOcmpI67Y8qOFnWS9C6AW2wobblXOcLvP+IxrJuwYYI9a2uIXELRqFt3yjEMcZznrVHh/B2F2twxxpOQCPe9axNJr66YzxrMsTN944JUeOOdXE2jB6VS7FZHjkZe8mdJ6jPOrcZ+7xXeIhcWnD7shrq2ilYDGXXJAolvHHFEEiGEXZR4ColcmioMCqiTuscbOxwqAk+lC4ffQcRtftFvqMZJALDGcVY2IIIyKUSKq4VQAOQAwKoFKyBkjx3nOAccqqzqjMe1VWYHG+9XZE1YPMqwIqhdlFlcnOa4+XLU21icmMe6pqQZiMLgD0qoZJAMx6R/qqJmc+/n/wBIry3yVvhacvp3YemazruKJtTJ3ZjtqXGcdc0dUzuoIPnQHgGsohQvNkEc9sbk71vx7tS0/CXcwM795c6UABzjzpr1YTLnQouCQVLHJ5g7eHI0Lh4lfhzdgABGNEZznVjrvtVmWGERRy3mgygfiOwr0ovcKk+5kHTtWI+O9WZ2DAbZA51WsEGJCuysQcCrmjYat/WnxFftIhunc/Oh3bpJGGXI09asmEPju6R1AqLWsejsyDp5nfnWLNzQqWcOqQlWIyMkjkd6Lc276mEbEnHdDcs0dUSEARjSBtgUzZLqRnY0xmppWMszvK0C9o8urS3ZoQqHO+T/AHohhFtNPHksTExJPk39q2Wyq7LgHf41n3a5nY9TC4rV4hFy2cG0Q4xtQeJSssDt0wPzprBSbRdXhR7tA0D7ZOnljNO4KXDrhAzEOp7u2KoW14kty800QiPalcseW/WmueGxzqVQtA+chkON6qS8KmZRA9zJLg74XP15VnHG1bpr8Y4laWVtbTzZy8nvxgE4HjWat/c8Rvbl7Fu1h2EeFGQMDb5551OD2dtEIzHnqe1Os58gMCtm1tFttoxpA5dPpXb0jnvTKHEJLWUQ3cOlydtNX+ILEhheYIFPNm+lU/aG3ur2PRA/Zso2bOM+VYLXNxBIsN07y9oMFZRllHUgg+VZzwWXbevZEWEyIoIB5qcDHmf2rPt7p5lOQsbD+ehPAhjBSQ5bGNJxg+NQEX3Txruw3BbpvzrhnhjZ0XHhs8GnS5kfHNQDyxW7bkZbBB+Ncx7NrKt1MrqAOzyCDnrWpw68aW+khFu4KOQ0me5XTGes1F0NxsMY4tKFzk7Cs1baYIztH2QAzudzXRXAwAQcYOaoyzRRqVA7QncDFTLwzK7tYsZ9kBK5JbtFG2BtvWgpGn7uNUON6qWWrEudIwe7pqZVtbZckZzinixkizpGWUOqhnOoMMVXu3lW5VV0jukE/I1bhiUKdXLPWl9nDSHXllDe8Bjaukxu1G4c2JH1vknAGa0biQJGdJUt4VUFuq4aPAHlzqSW7BtWcetdPXXabBQhSNtvlU9LEgLk9dhVgRx8yMmpHbBGwqptEZHv4BqRYf6j5UOXLKSmCw6VVjlPalXbOT3SPyNNouN1K8vCoGXSQH2zyNMHwNvrSYCReWc9KgLnYGok7bVU7RrQjWcxk48SKsq4YakII8RQCkDqwddx1FSjlEgzyppGMeW5rzz4UGZSD20RJYdB1oLJyKo8QtxIuobON/hRoLwS9xhpapyrqQ55Gp2dMuCNdal8Ect6nPIr3sCRnDk68+Q/50G4KWuGdVYsdKjnudqBLC0fEbRY2GsscYB2xjIzWW2i9xHGimRlBZ8DVy33xSLsoI1NjmCDyqtbW5SwkeaSMiSQsjeWetGicKxRyGUeB2+FWJSJDd2TvY3BoTjYjpRpYxpyDnwxQQ7Lt8xVRDsXT3mwDypjEUbUux6560ZB3Tj3fA9KmhKgDGR4mmjappOScY/StNmUW9sX3AVs/Kq8g189vQUSSMvHbxDmRWMpw1iJwmLCNJjc4XPlVD2ggS4yjJlgmVPQHFavD8CA+TdaDfQrIDKSCmANqYlcvw3iJiYWl0X15wC2wHrmtuSPC5fvA8sVg8asmjYzRgaORwN/XGKHwviskAEExZ0Oyn+WuumG0/a47p0irllIGSXSxLYwQehoFrC19kRsFXmSNx8DWhBZpb6znG27GsZcRqRK3B+0W6kYIi3FWLuNH0BgDjcfIVUtm18Q6kqmFI5MOeavyWizqpkLYG+kNgH1rE64brBjkmtr7LIZcd3SnUeIqcc88t009zB2ARSignPXn+VFuEFjNJNBEZEXOEXnVWJ5L2G5mdHi7QppR+g61JsrS4NcQyK8aH7xNmwKvX8jLaPjYYqpwyOGIsqFO0bvEbaqucRx9jbxxS9UnZrYf5aL0/eppbx62mMa9odtRG9Pb7QRY8KhdX0NmhMrFm5hF3JqyT6iwq4xp+Zqpf8AE4rLCMGeQ8kQZJrP4dfS8WmLI3ZR55DdseHgKvXEEdrZ3EkaAsEJyTudvGrv9GmeLgXiuZV7OTORGW3FbMTottEOmkDn5VyXCD/ki/2Yxl8sZGbLN4Vct7hhKYWbVtqUk/Sp1QuO8bRJjZxu64994zgjyFDsOK3NoqSXE32uzc47T8SHzrP4nwlwxnjywO5yeZJ5CtLgPDGENykucNlCpHLH/Ouftdumpp0c7A25OdiBvWY5UHvkAeJq2pI4ZHnmEUVUJidNLb+tXtkRe1aGR4grIoJDE7elc5IZGZvdGdyF2rqYB2fCJdhyY4rl31Y1NgDOMA1bsgQcHGS5xsRgk+tFbVvltQxzBAqBxqyQ+SMrpIYVMs/d7o38cYoAvvpxjB8BkfEVbiRDEdTb46HFQOO0Zg2QdtiNj61I6xtqBB6/3oJxqVCsdtPLJqMsmZFGQxHhkmoxnDMOn4WxtUdT6gAykZwcAfrQEd9DAFdOrkCKYKWDMFYMBuCcZp2ZASwBK9Rnl50u0RsEYz5b0UyZk91cMB7wXI+PnUVUp3pGD4PQY2z4VNRGuW90nmcc6iGUMM+9yywoh5GK8wxXPMDFEj1OxwMsPGoqA2MkZ5A8v3qxEr9mSdSnG+T+1NAZOmTTIpOByJH5VBNRcyANt0IpTSSazmPunYEb9KgsyhlfOpW2yp5eoFBNZVlTR3dYO5XOfjTbrMMhsjY52/KnDOjM8a6gRzBFSVHERJOcjOCKgYK2v3CB1INScAse5tjGV8fGnVToyM/Hl86Fgq5AbLncBmoCB0VVU58fCgyDHaOF1NzJRcsf3ojHChiwUqO8AaF26CMANhmJCEoSSfPFUTjkxGCjsV5kFyn51DtLyNe1aQMOWHXJA+GKJgFwxUa+p05/5UwjJyX1AnkSdvjTYaS4l0BlhGnOSykgny/2ags/cLskyn3SdAPz64q6qI1sYpfd6AHn8qUcKrGyBjpPxxSIpxz2zMqmRAORDqVNG7JDvDlxjPccMKF2axAgNuDyYHNVcakZYNBZG+8LISSPXrU1Ku9Oms+JxlRCYpVMajdhjNXkvrdgO/p/1AiuSiRpCrL2sQ6lWK5+eRTvJdArG0hZDnJ0g/PGKc/D/wBantBfZHYIrSRFSJNAzkHz+NcRextbt2iSdpFnADjf/e1dVHfukkheGMgDJbURQpJIZ4wXjLAe9sGz+W9Md73XPLDdctJbSm3OZBoJJ0n+aqsAk1iFyFQ88jGa60W3DJMJJEEHQlSp589qLPw+zDBoLjcjHdIb6YzXT2sjHpYwb1HWGOFXjzjB33b+1UkMOsawqx9QDy/etWXgmLhFbWC/IFfD0oE/AZwzkGNtXuhWx+dTHWtJ6WKJKdvmDMoj33Gxq19rwHdpBywExsPKo2dtfWExP2eYodmKrkEeu9LiEU0EqyomIlOykbjPlS63pmzkMzsZSyL2eSCQDkcsVbUwG3MRbQxBBORzxWb2oYPqIViQQcUVI1kSRjJrZVJO9MsUo1sjxl1aZBkbEnr41BYgBIJdlXlp6mq8H9TjvfEijxMDPIrlirDGx3pYizbSxGbtezXGMEb58N6pX6qhHZsxDjU2Tn03qXZNbqDkjLYJzU3mUxuuGZANtsY3qSau4suqpQvGJgZkLRk7jO+KnbzrCW0xlmIwpzjFPDNDC2WgEpxtqOMH0qTGN43fSusjYqMYNdLy2FM7o/ZyKNS88jJ9DRLSS3e4U3R0xruQF5+W1Vt+8SSM1EHGNgf1rfrxpU7lonuGaJdMZOy0LG/lUhjPeG3lUnEYAwW355HKtTjgDLZwPCmzSOOhpqqvcCqnJKg/CuI45xm9s+KTwRyMsaN3QAuwIz4V3B5GuT49wqyn4k09xxFbcuFOgxk8hjP0rzdOsYDe0N+f+2mz/qX/AP5qa8YvriM5VnH9bkj5DFatr7M2V3G0lpxFpdJwT2eAK0bD2ejgQ6mkcg+6cL+9Ll+l05gG9uMAHs166AF/LeiQWEkquYYXlblkKTn41115bGzti9lawsRuxkGSBj61yl37Vz/w1nkHlGojA+POs81eFqDgV1s86x20eNzM4GdvCrUHs/BJHrS87cBsHsgAPmaxOGyycQ4lAswLRs4DnJY/Emu7UwWvZwLGyhuWhe6PWotcdxzh8lu03ZRsY0AYPiqfDYi1q7gEtoxnHu/7xXU+0v2gWgjh70cuzqFz6b0uFcOa04Bpli0yMpYg7GpzZpm9OaS3b7YGYMYwQcDqa7W1QpAFMXZf0g5rHuY0giSYBVcsBgZO1bkdxHMgZCcY608d55Y1+hLBNHar/Vn6VbxVW0YdrIAegq0Ca7IzOPCT/Dn7IZbI+Wa4m3ieSGeQSBVyQdwOm9d/fxrLA8bAEMNwaxYOGW9vkImMnJ671yznLUkvbn+G2V00xMUWldtMrLgYx0HWt2KGaGH7zEjdcdfhV0RqmMZwPGipG7bhGxUs3yaihbOyNIOxYk8ttqMou3ZSwRBjrV2O1cNnVj1NWBbjqc01V1FZIVIySuaRjUnurqPpVkmGMb4NAku1B7igHlnFLlIoCnQdPTNHiPdNVveOrxqxF1rtGBDsRSBJ2/WkRnfNLGPOqgmoKhJ2AGSTVO241YXExhiuVZgcbcqBx6C5ubOOC3OFkbEhzjbzrKtPZ9bbiNvOJtQVu8MY6VLeVdYnvH0rMvCftDDbTWkoxgVncQjlNxlFyCBWc8fackVJ00Rq2enOoWs+i4CytmIjAOOtPIkpRteSoHu1BQh0gIoOrI2rzzCTPhdr7XUSAhRkDbIrLmZIZY5EiZA+Sx5jTn8zWr9jM8OO8M+FV+KwFLMIdlQggDp0/Wu9hKqcOb7QWiS37OBH0KAef0q5dokcoVoyYn2YD3lHLOOqmhcICXcPZaV0ooJG/M/3FakkIkjAdjk7ErseXjScqVrNbEiKDQoVeS7VY1DIFVY7OCGQSIpBPgxxRDcpEwBGPKtzG1ncWC22wobgnJJ38Kgbhn3VcHzobs/vawvjkbVf46e0IZ22JyelTeVI1yWA9TWbNLE+Y+1ZxnOE/epNGBoMGklhks5JI8v9mrMJC21ZkvMgBELelAl1NJG2k7o4ON8HFUe1nlDLFL3CCHfkvwA51OyvrZAlqrtMQDqkHu5zyz41nPXSzbR4e6/Y1yRyozzK3d0lsjBxtVEOkJQkgRZOo/y+Bq+QgXOefWsxaAYoiQ5jIweZOcfOpRqhJ0kFQOm30p3fsx3yCPHpUVARiyYweeK7OR3ZEw5YqCPdJ2NRM2lkZRlG2zyxUH7uSRkE9NyPOoNNpYZYFTyOM1EGf7xdjkcuXKqNxaqzLJ7sqggOBnAP0qykis3cIz1Gag2d1IyvgdzRXOXscscqqzAyMcKwXGR8KqiZk4mY9Z050kcwRW/MmiUZ7wX3SdyKwOIWs0N610iM8ZOdSj3T5isTBvboODvFHcPqYKNOM5onD4+xvHuZGkIM50hiQoB8BnFZPB0a9MnaxOsITUJMFRkfQ1b4a0t7bzFwNCsCpA7xP/L86zqzhd7dU00TxMVcEYxms7s86cLnG1QS1S2gWO3ARCM4XmatQxy6VUrpH9VdJP2lRWOFI3VVCnmMDmaUeS2V2byFWBDErYbJzyzRMhQAox6VeJ0zsFLdVxkb9TROzUHBFLVq57GlqJGM4q7Dju7Y2pE/8qgfCmzg78qiHJ68vKpIwZT3h6GhSMw3G46jFVzHozLCdm3Iz+lBacYOob1UuoO1YOnveFWIplfbOD4GoThk+8T4jpQZ7SyDck5Gxqxb3TYxJnPiKeRY5R2igg8iOWaEpVQcr+1QXwVkUZIOfjVcKbY9zZCclaEGZT3Mkc8UaOZZsqRg9B40BRIDz3B8aqyh7c61JKdCd8GpshXbcDp40Ltni7si6h1JHMUES/bEsoKSDfHQ0WK5OMSglfEdKCURshe8vnzFRZnPdY5PIjlUVOWFZZ10Rg6ubEDAqnPE/bW5j/jxy7N4Kc5rSs1OTqOQOVCvExdRNH72R8d6lagtxbYt1WNlUb52235+hz+tZ8sJgdQx1A53863JFXsWQrkYI39KyJ4NS904P51YlKKU50k8+mOdBkvIe3MMkbRDo77Cnj32PdHn41T4vF9ojDFSzrsMAn8qsRfKsu6YY9DnanEjk6X7vpWTw3jGsiG6fBGynYbeZrWA22G/MHnVQVFKt3dk69RVsL/mLfB2wfyql2gUbt5YzirkbaprfSvdUNknptWM+msTW0gitiWBYF8YHxrMgW1SKXS0rN2m4GdgfAVr2IAtSc43zmszgsU6rcSTAaHbPI6j/asfptD7FDfnsJe8q94EAgkVZtuFWHDsyLGqH+dzk+gJ5fCiRWj/AGnEEnZkE5JGdvCtCKxiR+0kLSyfzPvj0HIU97eE9YzrC37HTDaYCrnduRFXo7BO17SZ2mbOwb3R8KFBD2V4zAtpbOfnVpQXfbYVvucp0CqgcUBAwNA/WrshCgZNVV/6w/8AQPyqxKNVZnS1jXN29mO3uY9MRcqAnebyPkKr2ztNatLISQZDgAY2+FWOMcVt7JHt5BJraM6Tp7vzqrBKW4dbtkASjp9KTgaPDLO3E0l0R95sucnbai8SmSS3aNWGnkTnes4WUlzepcRXBQLHui/iqvwu0khW4WQsUeUlNR3x50yvwjo4UMlkmCVLINxzFD+z29sjsdjjvOTv86lbSgWyKD7g049K532ivJrmY8Pt+enXJ6eFLxNrjN1IcYazZl4daRyW43Oh8sfM1oR8VtuJ8KujGSHWJtafiXauHh7WBw6FkI3BB3roDA8Btb1E0STaoplGytkHB+O1YmXxvLHSxaRCLh0Qy5yucucmoSxnQJEOl03GauyDs4lUjGkAY6VWOCpGNvKrWIv2kkc2hhggjI264q9GdLTEfzH8hVWz4fDBbRzqrGV8EknlnntR1DMk2jdstgedT6vw0p08PUAdBnFZU267VektLg2oNxJjBz2acuXU9aqGPC1ntV5W08Ccn+U8/WuYJYkBm2zscYFdPPtwRgP5f1rmQCxYMMnOe8R/et/UiJjLqQjKQPDGR64oq/d4OrGPl+9K0tg0hVpZdPL3u9jpg0eXh3VLtgf60DH57GtzG02GnZyZJUMRz3wKjKBggBgRvlaUltxCMawYJwoycEq2PrUojiRWdjKD05/Pes2aCXT2TAAlCOo5U8Q1sBliOewJJPoBSkkG4Zh3R0Gfzp7Z2Q64XBwN1GckeOPGoHKCN9eX73dOpNj6j+1DVXbKxoGyO8yjFEk1GTU4Yt4dTS7XVG3dbPLOMkUAtIIxnOCOQxTtqVgAOnM8v9/Cp6tYAddOBzY5JqtJcrGGklcqE5gb/T+9BYyqvs+AOZAGKnkBWAZ3BPvZyP7VCUW1zaQSQgAyAse+Cfj4GpFykIx32A5HckVdaTs1ukak6VGMbjJNOdDMxVVHkDtQ+1SdMnKuoyA40mlpRSrMBpxzbb5CiigHQQS3LptTBQF0qWJPjzpymZNRlIU8gTt/y9KjrjEocsqrnALPsagI2e6SN8c8GolOzAKEb889KdDuS4AGdjq2NLDSOWRFx1yRRCePOlt8DnpO9TiGGKuxI57bVBoFYZGwzkHJFSRWJwGiAznLE/KgSAAlkbbfcn60w9zOC5O4zRCpC6gWJ66dqeMkqCM45evlRUVbJI0kMRsNsfWmjcdq57MqANy/+zQp4SW2YJk7g0eExxq3NAehGx9KAMkySKsgdsZwRjY/Gl3TIS8mQ3QgD8udHCxDOSik9MVXdZMYZ1JzywNqAiFOzzqOM4AwTt8aDKivuryIPAHH0qSnJOiXcDfB3B+FDyrSM7O2dtzzoiKxkoxkLFTuBgaj8tqkxzAREmnPVwM/rii4PPOoDl/zqEZ1DLrzHujkPKkVBMNsRjTvkr9RQzKhYgxDAIUNz1fDpVliqMsjKQRyHT9qgBG66hHGCxyNAqoDHbRpLrV2jboVYr8BvTxTXInx2u+MgMAwP60d0AQ7sATsDuDTRtocMQMjkSKm1ReSQjEkceMY5Mp8+tOrDs3aaORvAxyAgfA4qNzK8ulUQk9QjD9KUPTSunJ3/ET+1E0E0HC7twezjAxnvIVPzFVDwq2Z9FtIoDb5WQY+uTWgdskJkk9NiPU5qDQ60KPGWRhueRzWtp6xRfgWcxJKwYbqTHsB6iq1x7P8RhkXJilbGnCNg/XFbcUMcSoiPKiKMDB0tj9aP2t1gtHMTn+ZVJPxqzJn0jlZrG6GA1lMrE4OBqHLpQWgkWAqocA7kMNwAeYrq4ridyyssTNuSBkEevOix3IGY5LabBHPII+uKbZ9HG/ZIiCzy6AVyvXB8/l9apFiBgHbOa7uWHhEqt20Krk4OqLT9R1rNXgVhORns4yT+CY/rWscv2TGuYEqEEuhZic88Ch7V0t37Mwxa2jmmCqM5CB/2qh/+P3DqTDPC48DlT+Vb9oarOii7VTpIBHIEgZoJrQfgfEEUN9nyp5EMN6rS2F5CfvLaRR46cirLBXxTU5BHPalzrQ9wO4rhvbiea2vrYo5VXiI2A5g/wB67cOCcA1n8Q4Rb8RlhkuIxJ2WQFPI5rzukBtL62tLKz1I338aldCczgc/nWoowSelV4LWNLeOMxgdicIB08KsBFDMcDvc/Os8qrNLM1y0bRp2BXuuCSTXncns3fHiUMDgMZjklN9K53J6V6hp2x0quzwwkpGwDdQo1H5Um8avDN4TwO34VFohDPJzaRuvlWuYl1EnfUMEHcVFDIRsjH/UdIo+NhTSWq87JFGZHTWIxnAFVkkleB2uBpeTOE/lHQVcuDojLHoM1kpI88mWYgeFXSBfZSzEsc+AIq1boERhsPQU5ONhvQnvre3LLJJhivgcfOsTD1p2sWr4vggPNDWhybNZtjLDPcJLGysQCMg1fMo3zXWIlIuocs7YoAtx1phdIGwasZAFZyWBrAo5AVPSFoUt0ibDc1Ukmkl64HrXO5yNaWpblI+W5qq107/iwPKhlGG5GfSkWA95MVyudq6LDEZDavKm1MNmGB5b1B2Rtlfl0FRzIDsQR51z2uxVYHlRkOATQYjlNRG/XFDvpGjiV4SvPDAmvbjf67c/o8d5FI5jDYcfhOxqyD5VgTyZGXTUBvgjPyo9gZGYGK4ZVP4GOof2qzI01589gDnrVZveX1FKWcQWeqd2wG0kkZ3+FB7ZHQOjh155BzS1GsvSqwu0uCNDYXOAfGpOxFnIVPe0EgjxxXO8E4gJ42ibusU7VMbbfiHwOfnWtJXQTWxEbnVvjPlVRYstG+DlTlhUUllWLd8KpxuaUU7TFxE6nT3CFBJ8fCr6/s21VmAUbbcqzuITLPG6qVOADgb9RVW44eZmPbuWBHu9qwH5/pQ5Rb21rIkEiGQjBAOaZTUMeaP7ProjkyO8TvWsR3R61n8LQRuyjqA3zFaJ2Q+tcsem6oTBUz20+kZ5av2oAuIEH3ETSH+YDAo72SGVpNIznOedE7RrYLFGmrXz2wK9ErndKyS3rnKiOJPDGompvZLONcxdz/K3KrIbVq0bEeIqpLNLFC5iQFs5AL4Gf2ptNmuvs9jbh5tkOw0/lUI7zsraS4kh7GJeQIy2PPFYtxet9rw+bi6xkDkqZ8PAfWtC5u3s+EQmUI0sjBWUDYg88fCuVy54bk4Z8ktxxHJbMVueS8iw/QUZIxHGFQADwFaEFoFUF9z0FPdQa11KO8PrXO7vLcRtJxIvZODsucHcH/eas27mJxATlP8AsyefpWUVZcMpwRyNaFqyXMJRl5eB3B8aY0q/IA4IYZqokjxydlN3h+E5ycUWQ9mM5OAPGgSTwrHqmkQqPBhn6V3nLjoR3OohCHxzB51TnmKppkUqucg9R8Kz7uW5vE0WIeNCfebbb15D50orwwr9n4lJKEiAyIxuT5kcxj501sa8DRyhWQ+hxVgI77A7fKsq3u5QzPBYNBEDzbJDjoVPKtm3LzICFOnnvtV0ISWiyIA5JA5YqUNrHEQFHe5771cMSEH9KcBQNhk+dOFZPE7OaW3aSNm1KmAoGx6EVT4J/wBGktQrhoxhn2A8Nsb1d4ubqOOWUSAwlCNI5g42O+1U+CSqEaIP94d2BOT8q55XdanTR4bZtbBpnmZ3fmPwgfnV+XLLlGwelZcFvdPdalmCxITkHfO/gP1rQ1lCc8h1q49JkGJSX0E4bO2fyog7p8RVe4tw79qh745U8MxZTr6c2rTKyRttS8KCJcNpOSM7Eb1PVk86CRfSu/Km1YG9I8vOqksmiQg+74HmKCzqCnqR5dKBIrI5aPdTzFS1YA3yD1P5VGOTbIyR4dKAUzEsNsNjJxviiwTszdnJkHmvmKHMi5DK2Mn61ADvYcaG6EVAWZGjk7vutUC2pfcOCNwelTLEpok5ctRoSao2ALAkePIiqGwUCnVqXOPT1qZ93zG4wKeVwoGsnSxx3elQA7uuPA/31oiYlJwJNs9fGpOFkQDn1BqKMrgbYxS/hudsq3hyooGlkPieRpo3OrDbDlVojIztjxFDaIHcDJ8agLAMM2M/GmjUyXes8lOBUoTkHO560SJQmlQeu9Zvbc6GmGI2/wDVVHGRlRk+Bq7McIx/1cvSqZBZAytg+NaxZyVZlIJbIwdsVB7SSSAgqulhyO+1E14ZgyFiOdHVWCYYlQfwjnV4TlwV3AsN0yZ1AMRv/atv2flvpvudINuuwc9DWrecNtbiFwIlLnbX1B8aPw62NkscVvCzoRhsc8+JrOWeo1IspaoANe555Iqckkcf3aHMuklUzz2qS2VxK3303ZofwR8/nVqK0gtkbsowCeZ5k7dTXPmt8RQSENw4MCyquTsap8Ile6e51k9iJO6M4+tFuRcLaArKBE76SgXfHOqnCJV1XVrHnCEYcc84/fNZl5G9ZxhZzzxg7nnVt2VBk1n2dvcQIrTz9o+Md0YH/OjlGOcmumNShQwSo2uWUNnOFC4x8asR5DEnenyNIqpcX8UUgiDgsRvgjar0naUbBuINgjZd/lRLu6jt1Jc48POhWQP2jvAZIPyqzOiIWnfTpRc5xuMb1n4rj+McVeeRoLi27kWJCjbEjx+tSuLoxrZpEvZxyLqUBchBjYH51Z4jxS14lh4omMcS5fK4LA4+dEsUMt2ZAvZQLDoUMvugdc1YJW1rPccVBW4khRVJGjqfTw51pX47IhU6ADNZWq4luLc283ZlJBHKPD5ef51oXzZmIJ3GN/hWasUvts1vcKHbCSbHbr0qysSSSSSOBqeMqfSqd1CtxEVPPpROG3McmiJmzMvcYddhuT5Vnuaqzjod+F28sdy8qg7YTG2kADGKsXka/Y4lxycY+AqfbJLa3BQHGDgnkfMHrT3QDRxJkDU+2T5GpjI1aqXIy+CNqqmPBODt51auHR5GCljg4yRjeq3J6tYbqDFrEPJRULXZm/1H86I38KMelQtOX/qP51b+S/BLz+EB51mvscdPCtC9PcX1rOLEtp8aze1+DcWfHA5Cqk91cAeormIcoupC2d9i2Rnw6V0ftC3Y8GYIjuAVGlBqOPSuIPGUgkVCjkD3hgqfQ5rrq2sujgXSmoqoYjfApB8uR4Vlw+0FnMp1Ex6RnDdatWd5BduI4JA7nfHKumjY8k0gB0YAPdAJ51V1yhgmFzzw2Rj4/wBqv3RRWWIEgKu+Bnfzx+1VkhwGQvjO+ORPgRyrnl2SmdFCjUxRzy17r8OVRleMSBO0WPx1HYUSPSjBdLg8twTj/frQSAXR2hwTvkAE7eI3rImk7vmFtLjoR31P+/WkwGkqcMucEKTt8KaMLpCogTTzUqBjwwKUsg7RUIBBGzMMD4E0EUlCPp1OB4KN/lU20TwPE0TMW3ONtXlg1GNcKThzjkGJxRowsmAo0nqpPd/Sgr20VtArKisnUIx7wH61ZgiXSQuUUjk2RSEcerS0WB/MveH0pgUtxiEZxkkKcAH03oJ9kYpO9gHoQMZHrUVjyrEgaW54XOT61BO/KSuxz7uNJPlvSnRP+0jZJSc5OxGPOgSrpHcXIHIqM4+VOztIYwWUEOpzpzkZ3GaGISGUtISo8Rz+NHDhdJYk7YKHJH0pAN3RDpZgGzzxmnRS8xcHHifH96RKSHCpn15Cihu5jSDvjA6VFOdTgKF1FRuGypqYQRqGEKgHmVJzQnLq+VKtgdMH5gb1NpAO5nBx6fKqiMTkj8RwMg5zn4imeFTKhVu9jJCcz8v2po2UvHuoKjbOAfrzqbuzFS6sD4nbFQMCfdUEt4AbmhySfdkK2s8tv7ftU3GZMllY4xg7D+9FVWQlNK79PH0qgEEqlQBrLKACCuenTH7VASSOusgNpGDtU5GPaaWbS6nwyKZgpYB2UHHdOdvlmgADpxq1EE+Gwo7R6lz72PDlSKmJREhOOZOeY8cUNjEHwxwynkRj9qgcgKupnUgggY2wfWpoyhVAGfFgc0OaDUQSJCmeQfY/A0yJHEuhIQgYalIO3w61QmkXWFQMF65qckg1bqcDltvVSYx6NMw28c8qKsf3KghsH3WzyoCxyDsg2VIPjzFTjMUwVg25GeW9Djw8eNOVP4sYx+tECumFIGgfjYjb4VBF9aShAcBtwT08qfCs2lkdCebAjBqMjBn1srt01LvUpACn3aYbnkj/AGaCYj1aoyjOF3BO1IxiFRtkDpvtVSKJQ6yyzlWzp08lzV9o1ij1do2obgA4P0FXQrzL2khAdtROcONxUteI8yAjpttUZCWxr7R0YbhsU/urnGF5Y54z8KgF24DaTqCN1bpSdWZAomkCLggenxpnOcrrwudhzzRA4wqZYkciRn6UCTMyNrHaeJONvD0quYdQCsASu3fGfkTRwjRvl1UMeZGxPz51IrkMytjxLjegrmzRCSh0E4OAdNMDOj5WZ0CjGHANSeNjvnWccs7jzooQxqocZ7nzzVDpfXqoHR4mC4yWFRM8r5Z0idic4iffPpUFjREOhST/ACp/angVE/A5bnpIJps0ErJ2338MrBTuroCD6E1OWy4LOjMY40cdCpXf4bVKciRGbDIw3wdwPhUO1wQAANsHAwD8OlNmnaxqNRxUJRMciF0U55sCf1o+nGwqrcO0OthuQBWqgsImCkTOrt4quBj51P8AEKoxXkjMQI2ORkHFGWSU6SyEb0guUgAOQp8dzwqOpVG7U0iVIb1VuOIWttvNPHH/AKmArHn9q7XXottdwx5CNTj51dDavgexxnrWa4AJYBjjqdqHFc8VvkzHbpbqfxSHJ+VOOBGbvX15NOTzUHSvyFZ9l0o3HFIImKvPGu+MA5NMJxKuMxzp4GtdeEWEdu8SWyDUCMkZNczNbNC2NOkj4VnLNZGtB2dvOlxEvZMBupIwatreNM5KJnzA5fHlWXaW5jt/tEkru8rY0vuFXpij6WHe1HA86u0RZr+5lIt7SQ77PKQBV8yzqoSdgZB7wXlmrfD2VofeyV251Rv5Al02QenKuPkt0qJKt7z4pLpO8Zz6mqF3xC3gKK4wzkD0GeZpNLEcCO5QZPINXDV7PZelnmQe9geVBF6D76saAWkTxanEyk4YaTWdp7UdnSTkQtQZSNwxNQKQuTpO9MRKnI7UZ9mjZgvHnBXejywLOhjZQcjG4qpYzEowPPPOrqNlhvXu8erhFZMiEbMCKnw6BTdByPdq+wBzkZqvInZKxj7pNa0u0+IuYSjgalO2PCqTvbXGCo7N/dJB0sT+tVTLfy3rpOmYVXuMBSKg5BFS1dNGCS6jRk7VJkAwpIwawIeHXNi6jtYFKSF4ssQCp5r9fpW1w9TDC51Eg8gTsKqvegmSKWMsobGSM1qZajNmxXvIY20TPh8AlUJY7ddq15BE9nm2mVSwyr86xVso3t9dtNpU/wDZt3lz4YPI+lUpLW6gglmiGTHuUV9m8ceBrpMmdNZeHiRwZ5pJTnk7YGPQUeSwja2MaIse++BvWDwzjMUyqkzYI5CTcD49K3LOdjLpBJQn4VMullux7AffA52MakfKr/4W9azbI4nTziH0Jq+WAV/KuOPTpQJypyOW/NdjQ3kBXPaKFXclt8UC+vBE+k4fOwTGSdugqjxM28UY+0OwXmIh+I+GOtdtuWknvHuJHSzJRCe9MDz/ANI/Wn4pFcC0jhhcIp95m3f1BqjGJr+VBKOyhztEvh5n9KsPcLd+0CQHdYoyDjqdiaxbtvWg7LhwUgIDp5sx5n403G7Wea4tuzVnQZ2A2XcZP5Vt6Qq4UYAqnNdzG6S1toxzBd25DyFTpe1xeQpMMU5IWkNx3qlFK5hwC6j1FBtUZrhSrMukgnB5+VaAXLaedDihETNjmTU0qxIhcHS+lxuD4GhpEs5dnjXtR7xbdh6eVZCcSkXjVymSYcDAPMdD9a1BIDpeNsyadjnmD0NdJlpnQ32RiQEXUB1bpTycMilViyo0hXTnG/zolrcZVQxOD1bmD4Gjsyuu3PzrUrNYkdzxKREtTKkDkECSRcnIPLwJq2P+HyGUzatS6pU3JJ6sAM4qfErE3cYCPhgwYgjOfTzrMt0sre8f7dqNxHukjMTkHl8fWtbZdBHKk0avEwZWGQRUycjzrFt7sKDNa27i3LnWrAg/6gPCtMSAx61BIIyMdfhUVRu5pT2iXCAKMsu+Q1VODxBe1c5LucklSPryqzLcNdgxFChBwR1+uD08Ko8D++7a7IwXOFGeQ/3+Vc/rc6X3a7juQtsmpXILEnYef0rSZdad7qMEc6zri6e1KuFL5BGB18vWrlvI0kCtIpRiNxjFaxZpo9SYVuXTenkQncdefhRCBjH/ADoRbSNLbdQetaZR7/I7jxFCkfscgHGeWmikqcrjPXeguCdLBjlT0FBOOQyAYIDDfbrU5IxIpDAZ6Z51CNQqABQhB6UQAnONvWgrqq7AFgf5jTxjSWDnPQgUnBIOob55g7VNFLHDkZxsRUEimV3YD9aGE3KsMeZOaJjRsdvAmlIquuDknoRVAg2AUcF8bZ6VBmGjJ7wHhzWnCPqJZgvTbrRo3yuBpFBGF+0iOcHoRUdAjJAGc8+tR7sLEtueWKKCWXK400RnX0U32aREkZANwF5nyFZ3BuMkEWtzhdOcSOcH0Oa3JUBU5BcHx6VxPF4jHcsVVVxsQFI/51Vd0N+uQd9uVReQrj+XxHSub9n+LTtJ9nlVnGM5xyAroXK9oGGQGGd/GpeLoHtyCTjcc81Z6r61WsHZmkLbjpVo41rjxrF7bnSUwJU48TVERmIMzEY8BvV6UBQC55k7Cqs00hYRpBrQjdiRjHpzqb0a2oPciOYSFfuk94+vX4VdSRpzi1iMgI9/kg+PX4UG0iIlCSLkE7gjYitsDCgAYHgKk3avEjL/AMPuF7wkDsdiq91VFWLA6SynYgbip37pHANb6AxxnOOlAscsxKqwTHvkY1elXLvRF8sOfOmJJQk+fL0oWS23SpsdMBzsMH8qb4GVcyDsY4/IsD0qrwW3EUU41hpdY149M/rVqRdenYHSAPQ1W4RCyy3VxICHkfGCOQHKuc7Wt8P9wuoDVjOxqhLxFETUuJCxwqLuxoN3czNDIscnZJEuXZRlh5DwNS4DZrDarK7Nk5wWXDEE8ztneum99IRgvr9QJn+zRH8Ke8fXwqP+Hvb3GIECQqASx3Zj69K19Y5LjFDmb7k1m4krJF28E2onu8j6eNWJbxUgl7bAjxk532qnKiu5DbgjGKVioaNo33aPutq3yOh+VSKzuHI0l9dO0fYI2kxqRgAYzW4ImhEShAYn7jgjOc8jmqlyv3znmGORj0rWl5Rj+oVrHei9sS/iuLe6V4AGl1bMQANOORx4YozmVwGuF0TY76+Bq7eqGZyegXHkc1WvFYzyMOWrHOpRXdG33Aq86Ja8AkkVFDmPJIG5qiC4yPmM1f4jtwBxn/sx+YrPyr9A4epXgqlnZyy82PTOw+FXbq3imtwZRnQ4K79ciqtmAODwA8iEG3rVjiZ02GFLYZ1BI9akWqtxjtX8TVchgRsR6ii3BIO1Qi3ZdTNnPXcVfqNuQbJQrMd0ep/OrEq400G0wIkOeYrV/I+I3zhdOTisy5mWKJpGJwoySOdV+OcUSG4aORGC8slcg1kK6X1zBHBdfd6gTCSSG8fOsd1WiOLR3kJT7bDJvsH7rf7+FYF37PySymZLntdZznY/tWje8BtJdTRkxnwoPDOCvDexuLpgqsDgHGd6645SdMWOWlgeCaWJ/ejJU+o2rV9m7aReNWjujKmS2rG3I0S+ti/FLtpklSKR2KuI9Y97I5dKMnFp7Vm7a0U5GnqNvQ119mdNq6k1TEEK2TqB2zn4iizSKAu2nTsWCkjHwyKybbjNm20qTRg+WofT9q0b1wqRsSoV0B1shHMeIrk2gXH9GCMbEf2NBcdqO88mByB5D4kfrVi2gmeESatX9AbJ9dx+tRktmjOoKuBgjOUPnkioBPI8YSMkFNIGsHPzwT+VMjGMgDdTtjIz+lWG7RcDSHjxuvdfHzwargyJcM0OAvPDZUD4EEUC16JQq6u9sNQOPy/WiyNdwFmijidCOcb4P1FZc/FI4ZRHKv3inv8AdGkn1U0YceSVv+yIP8jYx8DiumOKbWTxORWBlhuIwOZCZHzGalcX1vIR2MkTDrl8N5bHFNFfWwYqHZgObFTiiCW1uRqCwug2JYBsf3p6wFjZCqdGJ3G+/wAajLFNGxYucdRsQfXbP1qobO0JLx6ojnYxsVNSjtroZ7K5eTPJZAG+uxrPoq0HJXS0O3iD/wA6Z8JnWMHnnfP+/hQDJfxKxMETgbEK5U/I5FSkM8yodBQ590nkfCs3Gw2IG74DAZI2J2z+VE7UltOcnlg7f86i8QWLD4Gd88sflStmZQzK3bKTnJGCPoKCDoHnLEDOnqCCNvEbUSFWGxfJUDGB+eKkHeUgYRl5ENz/AFqWiJPNwD3ck/XeoIuyo2hgNRO2nfPy3obu0auwhYnHInOf1qUkCTMrmAlwMBhsR9ajFI0blG3GrHPT8TyoGSYsAmjOOoOB9aKrSg4UqEPIDn8qSyowKxKWU43G2PPI/ejBQ0BbURo3BzufiN/nQD7JmPcDDGQRsAfnQH7RBlkG22Dtj5/pRBLpYNqbfyzmnmOgsTIrK+D3wAfTIoK3b4dVML5J2YZ/XaomJWkLO5wTvsR9eVHZl7TLoH8Ntv1qMqnAxqAA3ycjNAleJWwrKBnmB/sUirsXKnII3xgGmCjCk7tn3QTg/OmYHUe5IMAEgHY8+m1EDZWU6lfsmJ/l1DHmKP2jOwBIRemBmhB4lVVEjdNlO+PKlkCRc8ugO35UBGkEROldQIzgAjb8qiZBLGCuWU7EDINNHhpiyBdQPPz+FWZSuPumAJ3IIOCaKBEio+hWBGcd7nRZNLJ2enc7Bs4x8fhQpFbuFl6+HOknanLFW54GOX70BMwopEoj7MdWGf8AfypK9tqWTs48j3WwT8Bil2ZZc6ScHOwzn41BVyrnIAxuhXH151UQll1zhQMDBDgn0xiokPGzZcsOhC7j4DnTCPt0ZEJJ56QSPzqSppCkEgddiCdvOoJArL3sDUMAHl8+tTSOMMBh0XOcA034TqYqByPPHzqIxKNIkGoHkTv8KB5AzFlDagPgRUoCusp23Z7bk7j5f2ppO0jcYRd9xg7/AO/jVeR0DAkHXz2BJxRVhkUMAJFYHqKUhESajKMctJPPyoAl1nSEc6h72cD5U625hyqjK/yjkT8KCZjWMgSohTOdsGpyzggGJdOF3wabTJoGUUAndSRn6VKIPuWjQheWk/nQRJxjWwKnYnFDQRl90wW66cjFFkJlcyEIfDO2KE7ypIVIwjDcKaK7cEMMihXC5R3xuFobS9muNQFCa7Ghh72RjwArbCqbnQC7yiNRzLHAoT8YsVGVuJZyOkak1VFtwu84gq4WeY81DFsftW4lpbWy5jiRT443+dTlWTccbv5oz9k4e4H80p/T+9ZX/GuIk9teCCPlpi2PzrZ4jc9r92hOke8RzqsjBQO53QdhnJFax47S89KVvwC3VtUp7Rv6u9WpBaiIjsl048BijRTR79Mb96rGoGuvFY5PC8infcVZWQMfCgIV8d6nkA4xWbhKsyHPlVC5jjkJV1Vh5ijvrddIYr5isuWPiNtI7aVuYicjGzD4VzvjrXtCuwixKBsq7YqpbcSsZjp7dQ/LQ2RVlnSePGcN/KeY+FYXFYIzdSAoCpOeWMVnWqu3VWjpCTpXZuuaa+IV9ekEY333Hwrlrft4ViW0umjwd0Y6l+R5UT/GpIJJEvINWg4Dx7j5Gs5Y7mhj8QmKXU6OCW1HvN4dK6ThnD57u0inuLlVQ4bs0UZGDnc0GS+4fxRB3o2cDYMAGotnLNGzRudJbvqPLoKvrOqL97BCtpMY2YzIuod7njpWdZzRSW6EqxJ31MMZrTIzEZMEHGSFGTVQlGOG29RiuHlxknCZW6RaIEd1gufCkElU4XVIfCpdih3TekRIuAWwB4CvPrlzWraVgSskWg1eXG1YUM93DJnKSqTy5FR69av/AOJ2qL94/Yn+vavd47NadIu8iRQrtl7HTnc+NV04raST9isqs590g7GrDokvddSp863tQLRCM4Y6R0oz28cm7Lv4inhj7GMhTnfOTR1Kt5GorNvCbdFWMb9ARmsqymkuGnaaLsn1brjlWvxCPXKNOQQKe0hZkzIAd8Dbep/gzXQe8uzeIq/bpKvC59LfeEEqT0ostkjbp3c/KqPHZJYbHsIULK27HoFHnSS7LWLZwWkllIDGS7ZBkYb6v0qHArqeDi1vAZT2RfBXORVrgXes36/eH9KuxWEAvYp+zCsrg5G2a3vXCabMSss6Bf5WUH4/3pXkrw9yMZkYZLt7qj9fShwIbWdBrPZgOuk+R/Y1i8QvLniNzJDGWhhRirNnvH0rEUWO8U8QEcKtcSMwEkhPIft5CrF8kVxxRlEQM0SgagfH8qlwyzSBMomABt51U4G8j39603vs2/qCavwadva9lgn3voKBFYwx8Ya6WbvsPc5dMGr5YKrN0Aqhw+1VZJLp2LyscBm506GjkGhQJh2kZcE8qmBg5JpSSIiM7sFUbknpVRLnvQBdIWdDqVlbT3hsT5Vm3fFXkxFZ7A82xv8ADw9aXDreMlhcosjMdSxscgn48zWLWtNiJtaB15HxpSlFXW7aVBGTWbZ3H2G4jsZiTG2Sjt032B+vyq1xE4jCdGO9N8Chc2TW94X96NwSr+PlRLaXsiVwNLdfCjW7vNa/Z3GVQ5D53HlQHjKMVYVBpRqJm7rbt7wI2PgfWprKyy6ZDgg8yaq8Kmdbjs2XKge9nlVm8AEusjCnm38v9q6S8M2LihyCenltVC+sYZDJMI/vSBll2JxyPrU0mMWQ57vmckVYysqnr5natsMSK/4hMsUESxLORnVICC48R51fj7ayd3lfMTd51LliD/TnpVfitlcTmBoZFyj5JIwR5g/pQ7S1VriSa8kmW5Tu51ZUg8iBV2hTXAvr+FYBhDgtKcjbfABHx8qr8FOprkKQtvGzBVwPE8zzp7+T7NPlY2VFOo5O8h8vhU7SbtLq5totSRk9orjng+WPHNcnUS1VuGwqjOHYEZGTy38c1o2V9DfRu0ZJCnSelQvEZJEKxoG90I7AdquMnHmDmgSFY2Xsn7NcYC+BqztMmgrYGM/AUxIbp8aB2zrHso3HPO9QikLhgVLHnkVtzFkG4J36YPKkGJyrHSR4dRUvAsc5HKhvGyN2sQ9c1QRAuMqNIPOp7DfmfOhKNQyMk/Q0m1xjGcKRzO+DQSZwciQhaGisjhk28zyNSRoyRkYfkc8jUyhAxnA6CgkRqysmGBqKqdJGdhyB5inClW2GAeeaEZAJCrbkdPGqCOEeM90k+IquqnI7bboGXrVpEJy2cA0IgLhZGy45MKIiD3igwV8TTjs0B3yeZBNIoz4zsR1FV0ykjICS3jzxUBpHJGUwV8+YrmvaGz7TEyITLjcKuc71vliXPaNpB8NqaWMRrrXLL9fWqOM4dd3VtNJ2JjRwMMshAJ8t66A8TliMQvJ4CrAdyPcqfrQb7h9vczNLGymYgK6Egbkjf5VLidrbPHFE8qWghIwAM8x8ulYtlrcl03+HPr1EDw3q6nvD1rB9mH3uYTK0jREKcnI67j1rfUd4etS9rFXiczxOH0FkAHI1QTikDe8WjBGQWUitDioLo0Kg6ymQR61lFC9v2cq76cbiuWV1W5OGpYyJKVaJ1cDc4Oa0pJNC8qzOCwRwxMUXBbGSa0Jt1Y9cVvG8M3tWa4DS4mj1BTkZGcedWPtMT9cetc5LfzwsDKmo5wQNqUXFoCFzrTxzSVdOkBUg4YYrOnuftsbRRFSqtpbbO48aFDcK50rIAwPI7VJ7fRMxYZGzZySc9aWpEIIUgCxxrpXOdhUOHtI95eEn7oOAPUDB/ShRXqGdlQsRGVGOrZ500dw6XV5DBHqCJqAA3J9a5y8taac139jtZGCFimW0jc1ysnE2vZmlj4nPC7H3XyFHyzVrjVhcXqWk0KMrBW1hjhh1AP1rnhaTRvGs8Txl9gGUg5rV62sdDDxriHDyjXyie3fYSrj6EbGulmlWSzWRDlX3U+O1c97OWTTW08cw1ROCpU8sjr/vxq/w/VHwOKJzvFI0fyJFJeEs5MGOTnwqo8i298szuFQjS5J6VadApB1HJGae2t1ubuNJEDoOfjy5UQ73CXDKY2DBdsjka1pMao/9VVOIIkc8CRqFUAAADAG9W5P4kXr+hrcRVvpEjErv7oMfTP4qz5JWllZwjqrHI1cz51sxIr3UodQwGnmKoXpzM4xWMlipkkbHNXuLKw4AwA3Cr+YqogOcAAnzq5x7UvAWA2JC7U+U+mgGnhluv+gfWrVwM2gGObD86rxL/krYbfg/KjXrdnbx74GsZPgN6kaqnMO9UrePLrnBGQarS3kTjVDKko/oOaUN6q51A79RVnaNycHtI2O43odnvCn+kVRi4n2yKxBI3BNXbIEQp/pFX6TpQ4paQ3DuJUznbniqkFlBAcxJhvE9KrXt7drd3YEseY2zGjjmPDNBh405XMkOD1K52+B/euUrVlaUsZbusMoeYNAutUNu72qkyggAc6gvF4WxrBU+h/TNFR47nIjKuT0Ugn963Ky59rj7ZdLHc2LJKN9cTaSPOt94UkUAgfGoGMK2GyuNsGiZG2+1W3aA/wCG22oP2SZXfIGKV5mQGRY5dKqFGhuYx6/pRpwZIGRX0lhgHHKue/wy/iYCG5OjoCxx8jVmgRuHvORc20zxa+mCpyNulGtoOKRsUMnaIeYJDZ9c7mti3jYWyCRtbjmcc6sRKg7xAyOtORlt9o+w5ulQN2gVRpJwMGqiTiGJWnbSxJX7rJx6irPE+KwpcrB2gTScsTyzjY8ulPw//NTsstxDdxsucqB3WzVgzfs3Bp2JaYJIcnvZWhL7NQznXaXGtdWxBz9P71q3vBIHuQVjwOuDUOF8GjtuIrcayEQ508uXjWpkzpxkyyW9y6BirIxXIONxtV4DiDBco0yMARqUMcfnWvfeyd9LNLNGIpVdywKPzyc1NLm8tgtrNaqygBdJ22HrkdK6ZZaiSM21mlV1UAqy76Q5H0OaNDxiWRy7O4z0KAj5gj8q0Jr6zYrHdWzxnzUEVS4xZwrw5Lzh4OGm7PAXH4ScY+FSZbXWly0vobhn7adF7Mahkk5+eKvrcNHB2rBmTGfL9RWJwFlHaiZSznTqGN8Ak/nitsALMy6CoHIaSBk+Y2rORP8AUQ5nz2YZU8QMD6H9KHK0sbboCNsaGH9jRChkjBA7YoeasHFT7pC94hf6sr/9s1hUZE5Sa1cA4OV5fP8AekFlyTDodBthj/zzTyAqgUa8bk6BjOfMftTQ4MytKpDasEjSW/Q0BYJJGJUMUdRnSMjfw5/pUjEH7QyIjY6HY/pUEnhjbs7jPvd0luY+ORRTtmRMhfIbfQ+fhQPD2WjGAgB6jA/L9ahO40toIcA4x4fHekiZB0nz2/2KHcyRKgcldXLvbZ8eY/WoqYdez0tkb7q42/WlIyMoUqMsdgNsfCodo6qO1XudDvg/nRiUaArGcSbnPMH5GqKmmKFyCChznIwB8eVOQXAZJDpOSD/v96adlVgC2l9sHGM+fSkmqOQGSHCc8rzPn/s1BGKDWRIFcuDnIbHl0zTT9/YBT5NzHx50bWZIyY2RwDg4G4/Og649xqDkggITpwfH/YqoGRoRFYELFsu2cfOpiTtEOMADGSAcCnCvEFPI89KnAP5VEIO02XkSdS8/PNBaREQhkQAAe8g2PqKG+l3+6XSRyCjBBo0QSVAEfX0znOPzoRGH0q4Zl39KimkL611d8HlkYpYKudT422BbBB3686DLdlWxM50ryD77eQ2pLJFcDIX7onBAXaqi0kksYbs01oeWTv8APxoU5lLju4PQEnB+dEQGBCEiCKp20nlQ5XbtFVnRjnbAII/OgYq+BLIMAc8d7HnRS0Ugzrc7d0k6h/v0pnlUOTJhifDumhSMwOAmnI7xcZ5+FQEcNJhMlwdgAMjHpQ+yRWCK+g+WflinSYKoEhLRjl039amkoJKKGAP/AKhRUTrRVCyEfiwwwCPSoHWHLjCA9eVEcBwVKnujpuPhQezzKFSZmXPLBUnyxQP2bYyrIO7nKjapOXdUBZBp5Ng5Hx8KGzmCRYnjkCyHCkphvXNFkCnKkOwXnlSaCS5xkqWYbAqc7fKneeMKEODtjIG4qCFHIEbpnG4cmoETSylEG38oYMvy/vQIRxK5dd28ef0qbxrvrU6gMgkmmDEOUdCAvQYB+VRlm0lVPdUjn7px4UGwLHi9z77x2y+A3NHj4BCR/nJ5J/EFsCto1l3rLHIxklCJz3OK1qRNiwwWNiuII0Q+Kjf51Wv7rClQcVRN/BJkW6yXJG33YyPnyoU5JJE0ZSQj3Cc4psQdwD3snPhzFMWVk2OTnGPDzqKqCfeAwNyRT6dTE5XSBy8ayoq6cYzuPw+NSinkWTGrP9OfpQYpBq7PDbb7frkUxY47vd8abGgl4yyBHXpnOatRy53VvUGsWN3XqMHxpB9verc8ljNxjoFmH4hiiah03rFiu2Qtp3UDkepqxFeqwLbjHPG9dZnKzcavyQJKQZI1JHI9azL3gfbSNJBMVY/hcZWr8VxrGVYOPEGjCUHbka1qVnpzxsbi00tLDqUcym4/esy8hjkkaSEnDcwa7YDPM0G44fbXP8WIE/zDYj41i4T417PO5rZWVu5uOoFdDeLI/DLe7tTiRUGT5Yq3c+zjjLW1wGB/DKN/mKbsprbhrW80DABSAw3FYyxrUrLtuPywbXdtlerxH9K1I+J2F6g7ORWb+V9m+RrBhTfAzutSnsVuVR8FCgxqAyCPOsXV4q6dB2CypqR+zx8s0ExyRZ1nX6Vz0FxdWrEWtywQH3G7wq6eNzmMRSQaXYhQ6HIJrll4cbzEuMbAljmtV0BdYbDEeVTihWaRUYZBO9U7GAW98LRiSrjIJ8cZ/etu2t+yJJOTyFdMcV6ULzh8UE6hF7jDO4B9aqSmb7bG8IaKMDDDIwfhW5xEIYEJ2YNtWdgVLFEW7YJh0yfFf2oqTJIMqc/mKrFR6VEx5OeZHUcxV3RaeEsxbVnyNGiARAuOQqik0iONTF18+YqyZ41cKXAY7gHbNWaQYkafM1m3oLzHScgAAg1fyOYNVpLd8kjvZNKQOytYhA2IghZs5HWh+5KB0DfrWkiiOMKOlZ04xIxHQ1LFjQkwZB/5pHzAqotgizyOeTHVjHWjscMf/NU//GpszFsn4UgTERoW6KM7VRsbl7nW/Y9kmrIJO7eO1W7onsCBuzbYocUfZRKnXmaWkico1IV5ZpIuhQo6UlwG1OQANyTVC74wgJjtxqbkHxn5fvUVckkcZWFVkkGO6WArGukvLm9aG5OlV3C9B+5plM9uWn1gSMNgd8nz8asQfbbzQbvTkDAWNcbedNmijjWMlYVy3VjyHrU+yGoFu83iRVt4RCoUdBk46VBVLMANyaiqxtI9RbQAx5mrkR+0Q9jL/EX3WPUVB1IOORFQ3znOCN81Bdt4+zj0n3juaaaESLjqORqUUqzpnk67MP1oi88VpEbSLQFzs2cmoJfRy3MkQOrSSCD5bEYo0oPZOFXU2kgAddq5q0heCSVgxyWyD1z1q70a233QxsEz3Tsh/wD0n9Kmjdn+E48zyoNrcLPGI3GRyYVNgyMVbBbGQT+Ifv41qVixYjmS4UpkMRzFU7227ASXSErgZIGSM+g51PChtYPe8BR4pMrjlnx51plhzzm7s7W6YY9/YHI5Dx+NX+AmN7VE05YsQx8evP40uKiNbVFQba+X/pNA9nE++1420Y+tc726zpuGM/Z0Vjgpt3T08KzZYNCsqx7qfezz861ZCVhY+dUJijS6X2fmu/Ot4sZKYkEaroVl6EHcVeQZUSMe7jkOlBmSR0A0r5GoQTiFMEEb9elaYW43VnKjcePKpsCp3bn0oUmwVhgx/wBPSjRsrnCjvY51Q6OowijSelRc6Wyd/I1GaFtYcv3R0FO4D8sjHWiECJlK4x4ipIRr7hyRsQTVaVDFh1JPjimjbVOQuRjxGM1RddcA5O3gKASsSh0GoePhU2yV3OfWhByOQ26g0BmywG+nbkDQwdiAM0WMIy7HI8PCqkz6CTD3vHPI0DvJoJ1AgD6VJHV8BQCPI0KOWO4jJYZIGCD0qIjaJ8oO4elArkmOUa1Vl6Y8KMLgsugxkjHXapIC7DYs3QDnR24ZJPHiRhCD8TTlXMcZjjt3RE7ruMkAYBA8vU0/F+HyTcJi7MF7gRrsgwDvuMfGo8YgNlxJS8naxwnCFsam64x9K0HX/Eba3ZG7ISbbrjY+A+Fc7xW/iv7HWM1j9qFwArNp7uQT1rp1I1Lv1rPhtjwtGEkjTRtjDtjVt0NRW/TtAVikZfMYrVn3abWOKkmZFjcKxG+++KzxFIiFXdpPAtz+dPdN9snBKxrtpGWyRTxwuMRDtSo/lGB8zXK+Pd21M+NLVpKscbgtjkedVby6v2njNhIXTGGATIPnmrIt4YV1yBF8zTJcNIpEMelcbO+R9K3MNG9hyxJJgzlU8yaBbWiAqwh0Ln33ALfAdKuW1l94GIMj9ZH/AN/lVzs0ViTy8OgrckjO1KSwheeKfvF0xkk51evnVi/MmkNbyKBpyBpBzRmTUp0tjPxqnLo0SRMGGoEZXmPSsZzfK43lQgnggvw2NRdsMx/Dkcvmas8PQWxkEhUySHVqU5HpmsW/j0SsuMRwHCDGPU/E1s8HvVuLbD4E6d0g/i864evLpaZniknlinxqjIdd+akDf0zV1IhKU1YYI4I64NVOLgWvZTKqkq5QbDkRy5ctqs8HZ3s1eQAMz+GK1/if6tW0aRtPoUKO0Y4HoKpspS3dFGe+z4HM5NWozky4/nauZm468QbKAkbDoc1Z0LL3QSQJIrB8Zxzx8qt8JuIWvF0yLkg5BO9ZvCriKISSXyNrfOdS5AB51T4mlurZhmVkY6lI5+hqyI6niJ/zsPw/OrT/AMWP1P5VynApy8gRpC5V1xk52zXV4LOrahgb4rUQ9tvczHzA+lZ9yoMjGtK3TRJK2c6txWXM+GORn1rGSwEhRnUSPPnWxfWgu7BYtWkd058hWOu+2jI8MVqcXm7HhxcDUARkAZ26+tJ1T6j3NESRsGVX059AalxAD7MqHfVkf/E0GJQsNuo1AaiQG3OMGiXxy1umAebZPMYHT51J0tch9ijK50AMOo2NQMM0f8O4kU+BOofWul0IxIZQfUUCSzty4bSc+AO1c5Mp9b3EuF2czcMM1y6bBmUKuCfWtq1GIV9BQuXCXI/kajwjuCuk7Yc1eGGG8mklte2DzMuoSFSuAPCgNLw+TfE6Z6kCQfTetKWBp/tS9mw0uz5PX/eK4biZe3ugI3KZXocVywlyunS3UdL2VrKdMFzCTywTpb5NUZLCRVIePb+bH6jaufN1cRcOjuGYSFnK4YZFWOHX8k5kCKYSqFg0bkfSul8dnLO2l2U8Y+7kkA6gPkfKqMd3cJJKrOoZCSutTk+WxFdNexr9oxjvaVz5nFVrmz7Ixl0yWIGAd96ktidsv/FbmFAZYM+aNkfI/vVy14tbTY7XVEf61OKAHsX5l4j/AOLFkfMUktQTm2kjfxCMGHyO9a2mmvHMkg1R99c4yneH0osfZkjLGsN7fQWea3IbxAK1nTXN7Bcare4njU8lPeH61Zdpp0d3wq1nJbQrZ5nkaLw7hsdop7KPTnrzNYUXHryLAmt4JvEgFG+n7Vdt/aIyNgWk6EbkbOMfStI25I+tUL95YI1NupZ9XgcY65xRY+MW8gOZEHk+UP1oiyxucgfEbig54Xkdxcdk1tJFJnTrifBHn0rqYogVXWNRxg5qqsaGUtgEnriri5AolVLjh0Tzo4VAoOSpFCvYLGSxW1mEkaq+sNDgYOP71pOQF8TXNXdpxFrp5YLggMc6NsfI0l0Ktvbwz/aYbS8dm1ZDnZ9I2H5mn7PjEChUue1XOQCc1r8Ns7ksJLoRFtOkFVwcZ61oPbD+XNXY5mC+nWRUuOGqzk41L/f961eI4hl7MrKFIXk2VGw2watmKODMgOkKMmqHEEeZnuY17RydRCPjI/5U7WIRBGOkTxK/PQ2VOPIZ/Si6GCHtA7Z2BOGA28xVFOGrfWwlftEcZUhwMigLwi9jLCG4KjphiPpU4VpdkIwgVHBPgSmfPwzQ2tnVsxylGP4igOoeGRUuFf4qLxEuX1wA7lwM8jyIokuJWCoIGCnoSrUQpLaQxBO2Rgw3UPnGPXeournSwGkY3Iyv5ZFSiu7BsRSGeNgcZOWBPj1FERImYiKZJBzAzg/Q/pUUIQwtDmMrkdBg7fDGabXptyGGHALYJ3x6GiRxFZA7gFcZOwbA+QNQZzNLmPGV54OMj0NVDdr+Foyw54wf7il2wQiJCuW5KMAg+O2OlJ+yWPEiaW33CfqvpQlSNyDqV2B90kE/WgH2uJSJUaPPPVyPxI/WiyShh3o842BG+PDbepPLEf4kY26Elc+W1CEkcWljJqbxxq+o3oosDuiadSbnIKYznryNS0KXyrBW67AenhVQzRK+Ohx3s4HyIovaI9vpwVJzpbTvnpkg0QXs32bDDB5gZ+m9SE8akY31HHjj1quhki5sCScMAck/kaJMz5bsdKtzAc5B+f70VO8gRpE+9TXjYD1+FJViDd8KJBtlhgfl+tBRpLhkR4znnsDv48s0TVnB1amO+VIBxnyxvRBTcLKVVkDADZ1bO/hgZoasrMyKDnrk/p/akysO8HDNjBVhv9RQymrOSUI5b5z+dARg4RgjnTthDsceWcUtRigDu5C567Y/360HLLGNQVl8jg/TH5UknMjJnOSO8CcAD0wKiitgDK7DqVPLzp1MUgTbW3PUG3I8OuKWVfRGzZbH4wACPXFJ0jDBUYEjkFO3wohpY3ijVxqAK5AcfrkflUHLoBJINIO4Db86TLLiNkkUsDkLkjHw6n4UVYWYMWeIsp5EYwPkKoUjyCIopUA4w23L4fvUbdGTUJHCZ3BBP6ZppEJCjPdxjA3H6/nUl1MmkkAAgcj9cGoqDqikt+L+cKAfqaeVJEVR3iW33zg/Lam7ONtS688zhcqfkcZqCwyRe5LqB/CUzv6gVRHv41Ptg4we8PpSjOrZHJIzsB+1J5X7QFwdiQc438OeTRA2fdGN9jjH0P7UHa6tqqXNtDO69tGr6dwGGcGrMTalyahKMuPStI5y9QPeGN4MaTiOSI4IFPd2TfZlnEshlQEZOMsOgO2/rWxLCpcEqPU1Q4ncW6xmF2KDOdQzj0yOVZ67XtlRywnBLmKQ/glGPkeVWEAVCXOH8Of1qraQXTyyW1ye0j05Vyo3FHvImglDLciPIA74BX60/wDEDaPUp0sQQeh/Kkr6XCybqdgD1qULtE4SW3VSfdeE7H4HlU9MkgI0gEblV3IHmKmlIMvLAI5biosAVCsuQTzqYRCwk1tkHOcbn9alkMhdpCAdyMbD40CZCcKTggYG3T9aZW7PCFSCQMmp61dRknB5HVnaoyKcktIST5cxVEoXZGwH7o3yM4qwt82rvYYDbPjVRG21rpydhk5B9aij9mwJVdjyxtVlsTW2vBdK6hkbn0NWVnyO9saxogpbCoF3zkVZluO+wTkBgCuk8n7ZuP6ag7w55qWkeFZ0UzHb3GA3FHjuD138xXSWVjWkbnhVvP3tPZt4rVBuGSw91CJF8eR+VawmUnc1MMo8KlxlXbiLmyeCZu7v5CgaSWRgARrBxXUcRvVLGMiNlHiAax5HgfKldTdCgyR/vzrF8d+NTJrrD2k9tNnBU7+eRWmF2rAtb2ZWiili1rqADqcEeoNdADtWda7VR4qrdpbMASNRX50X7Kukb4ON6svGsiqXGdJ1DyNKs65VQkgdOmR4ig8udalCkhR/eG/jU0bZ7KDVe4gabstTZEbFhkb1ZvdNqgYugBOO+2MedEt1gubctbXKTup3C8vSppQEeSPYHbwbcUeO7HuyLo8+YobAg4+eaiU8KdC6SrDUpBHiKzrsMszkHY0+kq2pSVbxWgXX2hgzowY493HOluxoCNj39WQSrHPkKsyINK7Ec6BbOTBHqGltIyPA4o88oRQ0rgAdTVESMjzqleXaWqAyPhjjAAyflQL/AIwsf3dtu38xH5VjvC8x1zsWZz13zWLWpGrf208llJKlxrCnUUIxgH88VTggRTiMa5DzJ5D1pRWVxJJntplj5CIOcH1Fan2b7PbhiADyAHSmhUEOk6m7z+Ph6Vr20YjQA8+tVbVO1kyeQ3q1NNHbRl5nVFHUmrP2lCvW3AHqaazUE6z6Cs6bi1pK+qGCS4bp0U/Om/xK+YALYqqjoZMfpT6Ne5iyusc6pEVas7ztkHboY25aM5wfWo3MWhgcbGlFQs0Mglj5jmPGr0U6ToHTYHyxv4VSPIigG8ezt2mnfKBwBEqclwd81MVrSu52iEZQ4IOo/tQryOGQLdQbGQfeLnkfGoyETwpcRtrjdRgij20QjhAI3bc1r6jNV2ilDqfUeI8K27FluU1Yz69KyrmHs22908vKr3CItGpzsWH0pj2XpAvpuDCSoYE4A/EB1FJl3yCSeYNc1xNp7S4YxupjSQntEbqenPyra4VxRb+DfCuvvAc/XFdHOp8Rk1QRq475f5YFG4JE1vK0T7MNiKp8QUi5TvFlUZz61p2e3Ep/9RrlfydJ00GAMbA+NZUn2iO6mOnXGSSGK40eR8R51qkd1/WsORLu84tOhu1a0j7rQFcbEdfLzrpgxktRyJLHokyNX4c0zwyNHpOMLyJ50CJre0UKsyyxatI0jV2fqwq+YXMWQ+o46dRXTTClbssGSu465PL4VcB14IUDPnWfiTBTs8hTnYU6SNGNStt+JMVBovIF+8U6jyIqUsmFG2FPWhwTxSLlF6eFO0eoEBsKenhVQ+xGx58jVd4pSNRwSORHOiRDs/u2XJHWp97G5zVQBZQy4Y4bpUe0mlIAi3Xck86KdLHSiMzDfSoyasQ2E7nXMywr4Ddj+gqaVXBWPvIck9DzNOqid8oCD1UDJNXntrUci7eI1HBoySpGmmKMJ6VdCpFwhSC8n3ZPPHOiS2tmAB2Ws+JJp3dmO5zUN6qjRzLCumKJVHlVPiNxd9kGtk7R87rkDb40fYDeqk9/BFIEL4J5EjbPhUpHL8Um+23kbOdKgDXjPdPI7GtyXEPDkeHvGPTjIIOxA9axeO47ZUUZkkOWK536AVt2cBj4SkcmokJk885rjXRWiuLi5LNd7b90JuQPTG1WEg1AkQSOTy7RsClZ3ttJIUGxVdTHcDxq6lysiMY1OBjvnlW8YzdmihSBdwkeN8CnleTViPGkgHWfOmWPtZM6TIengKspb97MjZ8q0gEcJbBJ7Ug825CrCQoGyxyfpRwBjAGBVeYSKcpgjrnmPSobFfOfCoqSRywPOqf2x42AkOuNuUmMYPgasRv2ialIK9CKImuoMSDjx86ZwrKx5MOmaDLMYmHgfmKbKuTLG2/Xz9alqxn36ASXur+UEevdqXB7VRLLcFRqChRQ+KOxuJkC5LYH0Bq9wg/5RzyOf1rjK6icRBEQ7oI7TkfSoQyBYlC4UDOQKXGAz25CSaH1HB+FYjRyLEsjviQE6mQ59K1rc2m/gnFOJcRs7iNoAnYyd1srnDZqpd2Ejza+40YOogbGjQyPPMIZZVcOPdYb1YljkVioVm1eG9YtWBNI4BKqjjPQ74oM9vHeSwRIkYcjmdgPWrn+GyCCSUthhuqrStwwX7SveZdwCOdJsW7Dhsdo+tBl8Y1kbfAVoRSLE+NRZ2/DzJocTzXjqVQwR4yWcd4+QFW7e3SHV2S7tzc7sfjXWMHRjErPJhcLk+VYU0w1deXrW3coJbeaNhkMhB+VcU1q8QVY5XUeTZHyNcs8pLy6YzcbMc6g918EDxwasSXBvLZkl5e6Ty5VzUs95GdJ0TLj8Qwa1OC/aLtJFjtjEA27scryqS8FjodIJgAYY3/KjXKjQvUgE5+FVwixvCqjYaqLdOFVc9VI/KrErNYHJFCb1ortpZW57VX1HUDWGmuu/B998pVuMDTVViP8KTV1A5U4vY0gDc26jwretXbKE7ZkfTtseXpXmvFlJu1zv3F3+FelLIkzak5EGuA9oIjBxWWPoAuPTSKnj/LbV6VJzp4Pax/+Ixq1wCJZZZEJwWTAqtepp4dYn+bWfrir/sigbiTk7hEzv0Ndbziz1XY2lvKVEt0UaY9QMf7NZ/E5WS+hZgezSRQxHQZ51sANjZs0FLcdo7TKraj4bVzs+Qlcxx21ZY0KZ2UkFa5j7XP+NtXqK9B9oY1FmH5fdtXnTbkfKunjncqZVej4vd2cmhJZF8lbb5Hatzgt/Jxa6ijnjjkjZ9LMUCtyJ5j0rlbvJumxuK6D2SuI7ULK6scSnZRk+7j9auckx2ku7ptz8MIVozkrn8a5qEdnFESQNJbY42rog4cahnDb7jBqLQxSDvop9RXL1Xbn3sg/NgfUftVG64ayhiFyAMgo2DXUS29vGjNpIA8DWYwZ20qhOalml2zLTivEVhe2m7WQhCoZgrYONvP60L/Hb+2P30COvXRkfnW+bB1XWunJ5iqF3Fll1IQeRyKvtfpqJQ8chlAJDxE9HXI+Yz+VW0uoZiAksbE9AwzWNLYqXLA4JocthNjusreTVPdfV0mdDqSSPAGrKzDRk4Jrkbf/ABGPUlssw0YJVDkb+Xw8KIOL3sBxNGpPXUhX8q3Kzp000a3MTRtsGGDWLPwDRMpt52jH9OQfpRbbj0OnEsLqfFCG/PFXk4tZOQO2Cn+sFfzq7icwSG27KEJlmx+JjkmpiIrzXIqS3MLjKurDxByKmJFb3WB9DRGffXUdiiF2MaucasbjbnWXdvDdKJLee3ldR3VYDLH51tXllFdj7wE7bYNZ6cFtu2RzqbR0PjRVuLh0DwRkrpbAzg+VRuODxyL72fUVoRR6VwScUUbU1KbYVtw3/D4pZnd3OkgIrHr5UP7S65GvAOdpFqxxe/jtpQrRPIPxacd3wrJeeG7lC293NHM2AquCR6YOagZuKhVJnscb41Kf0oi33DphgSOPKRSR9c1t3FklxAFdFYeBFATg1tg/c6f9Jqil2UE0TPbzRsdJYqjbj4cqE5XsgXUyMpHckj5Vovw+3sraeWNPvCuMnz6VmCRR+CVWGNg259KAiwqq5gClckgksB/8hRQiOvdZA3UhSvXxFVpLniluxKKJYvwal3x05UJOKIkh7ay055lTn6GirDrJGwU5k2JGCGGPoalGHafLHsdttyi5/KpW11w6+dYsvqJ2V0J/POKjbl2AQBiOmhwwA+NETJZiSQeXdZQD+W9OqydmvZ6SQfxNzHoamYfdkCNIqDfIAOfgc0H7QYyXGsJnkNwPnQPH2keS8QBY5wAR9QaiWZJAyoGJ2xkNp/KnEkLyN2BBz4gjc+YqSoyd46s5GSMOp8dqgjOWSRV1F4wM75GfnVlWgaPEYCSqOag7+uNqrmVOxLGRU73I6kOPyoSywyMjhXUMMlyATj1U1QSUgN34kLdDsf2p+wlaPUqYXwbP65o2uHBPbBlxyydR+BFCaSQAd3Cn8ITBP/tNAItoXfLY/wB9DSabS2Thg2DnAGAefPFIarlWAhkRh7qvg5+eNqaLWisLnSAeQ7yqNviKA3ZupDIScjV7uRv570hI6sDqwx58jkVCNVXHZJkDmI2GB8ARtU3SYqulMHOQSDuPjTSoyT6o2BVS2OYXB9elQxHpzr5794EfHlRDbuUHYqNRGSQMbdeVQ0EXHZNpMnPVsOXnsaCWklSxGWG+YzkH4f2qKRRKT2zNEcZGk4OfpU+0Dxh2OsdA450yrIY8QtvnPdOf1/Sg6+IMRzzSnOCvrUYnJGBy61OQ93J3xWkDca1IPUYrEuuG3CA9mQ4OxU7gj863XYEbChnapZs3pmzOIIYpZUCEDB8qz2RrwiGZUljlyFkU8uoyK3Z4lnTS4yPCqg4UkciyQsUwckCpZfhtmWVj9jcxyElUbYnoKrXXZWpVp+0IJOiRSSU8s861uIlkkIZCyOu+k4NV+HxRXnaRPIZIyMhJOa8/Hep90ocLM8UjNP2sWnVlxv8AOhNdRnCdqqtnbWMBvRqu4jsLbRIwUYMYJP61i3E1xaOEkC3NtJtqIAI+I2NUaTxsh1Y0luYxt8+VQJ0kh/DOfCpQxCO2cIpUZBAzsM0Mu0Xv27hOrRDUGH9S8/lQTUbMVbSzDO4Pe/38aZAwZSXCk8ienxqUTwNAZBKkhB7oBO3wO9EjjLAiMK5c7+I/WoieoqpzhnO+KaORiH3IXkRQZEfRlXTSpGANx86PHlY9RIDHbCj61RYTTHhs6upA50PXJI57PCpnoKALiNHaMd0E5xiiAnQSFbxBU/SrAT7WRIeQRR15mpG+QQM+SgHicVRcFG76gk4078qzuOOBaJpkwQe8o6/CtTKpZDXN928pZgrr/SdqlHdRBQFwvkdq55532090AbYokN2wU9pv4bV3l/bGnSxTfeIemofnXUe6BXn0F3lNQOhQR7x/Ku+jOpFPiK55rBkPjyxQtWDvR090bb1WbGTXOtpBgayuNcVaz0wQLqncZHgB4mtLlWZeWhF2bht8qADjlWbdRYwZ1RSJ+JSNLIRsh/3tQY+LPDcK1tEqDONA6jwJol1bNNcyE5Olc/GopEkEcci4LBwr5HUkD4ViVvTrrR4uJWazRnEnUH8jQnidDgisPhnEDw3imCD2LoGcZ8zviuvfRKiyJhlYZ25VvW3O8MnG9CmGI2PLb0rTkt0bl3T5VQkXf0qWLFW0uJh2ZkXUrYw6n880a64itvxiW3vAgtezUAFc5PifnR7SNZGC4wF6UH2htxLLA2j8GC3jvTqbX6zZPsV1es9gj6SN9QwufLrV2K1SMhm7zeJq5aWKIqsyjGOQqDqWc6eZOwqa+mxrSNQC/XkKe5XtCF3wBnajBURFVtvOq3E71eG2hlI1OTpjXqTWviAXt/HwmBYlXtbqQd1PDzPlWNJE8xFzxOYyHmF6D0FPDGylru7OuV9zn8vQVSnnlvZtC5wTXO5fI3IJLxMg6bVAvn1oEjXki9pLMUU/zHGaMgSKdIYUDtnDueS/3pPCsN3Ex75kJUlmyeRqxaDbyzwSdpHcOcc8KSPriumsOIpeqY3U6xzUj6iudR1F7LHuV0q2D4/7NQSVyvaxP2TRO+5PhyzVZdNcKIpApI33Xeqs0Ec8TLIoI8KrP2vGobaW3dI54gC4J8R08qvosqxATRmNz0zmpeOQOykFuvYv/CPTwrVz3d9x0NZTKSN6sWc5I7CQ7D3Tn6Ul4LFp0V1IYZBojERQSMASFjOw58qgPCqnF3m+x9hAAXm7uc4wOtaiOatLSK8k1TagEfBA548KDKx4dxQmEkKpyuTzB6H8q1ba2mt9azJpY4Oc5zVTjNuzxCZeaZB9P9/nW5edM2NlbmK64XLPCuk5VWXqp8PrWlZ78Um8yKwfZ8l+CXanB0yDf5Vv2e3EZM/yqfpXO/k1OmkQSr1znFuHTScQlnFwuns9BjYbEeBPh+VdCX1BwDWVfSKt5Isy5VsYJ5chtXTFnJmW15wrh3DCwhkOX7NlAydXgTy9KvW15KpUdj2du4GlcHVGfA/vWXNGOHq11ZwaVQ5YDkR4EeHn0q8t3xC6mX7PFFBbgDXkkvv+E+FdY5Vp69Q2BNU5UAfUwBQ7bdD51JNfD1K3E6mAkBGlbvDNWXiABbZs8/ClgqwTNEDGudI3GBVyNu0UN5bgGq6RSTSqkK7t1OwFaUHD4bXvzOZZD05L8v3qSAEcbzN9ymrz6fOrS2kcQBmftG/lXYURpiRpTuqOQFCzvWtAnbKg0RIIx4AYqJJbmcioZpaR029KolTGmwR1286pXfFLe2yM638FPL406F6qd3xK3tQQW1OPwrvWPPxK7umIRSI/BM/Wp21nOzZlVNP8oPKsXL9NaKW/vL3+DbkL8waibS4mUtcsFVRvj3seWK1kXsx3uQ6nas+5iVrpZ4AXDbPrOFwPDbNZy6WMXisemRptR5qIyTknA510FhNJPYRSOMF1zjVnPxrH4s4lto5exKiKTSS2wIx67/Cr8d7FDw+JrdBo1BQA4P54zWNtLMH2VFEJCgggaAdsmtKO3XOpx8AdqzrCwt5LiSdxlg2VXOwzz5c62S4Awd63jbpnIl0gAKoAHhUW3IbGfOmYnp9KbXkbmqylrB86Y9N6yby/e0uDiNmiGM52A9Ku2t7DcqTDIsi+KnlQTngEisRsSMeRqkInhfVG2gn3jjANaBOBnORQ5VWRfPoaCLGKYd47HbB60PRolymFHUDr60N4pVbIO3Q8sURLgSEDTgn61KsV0Ie8vC43VGxkfD8qNwv/AKI/Tf8AWoEf5u9/8s/kKLwZf8ow8/1rz/Xc3FIzIq6ejk1kXCMRh9gOYrZ4nGzMiICxOfTpQFs9alWxq6E9K643hzs5ZcCxvcRRsispOFJG/I1uxwCNSVyoPicmsN7WUszxt3o27vjkVu20c90iNMvYgjJUc8/pTe6a0Z5Qp0omtgPdX9fCqdp2pkUsgUl91ByBvW4sMcUTKqgDy61TijCMDjAznApRbVMHU3OpRthjqNPUDvnFNhzg6vSsW4soJPwlPNa2B7relZbsPPFcs9b5bx6ZkvDP5JQfJhXQcIhWGyCINgefjWWThvEVscOI+yZGeZ51MJCov/Gj9G/SgcQYm7hQY2Rm3qyf46f6T+YqvxJNVxE3gjfpWvh9UjuG1DGBtnbrQQM8qsDOOZqOga843xvWBoyrnhkSYYkhRgVC2sQMNN3m6L0H71cBCwIo3wo/KpAYUnr0q5dk6VUixKQD41zvtJwCe6nlvLfvtgdwEHOBjl/zotzxK6mBLxpv/K2KBHxHstpTLH5tuPnWcMp8asrn+KxOvDeG5UjEb525HUatex4JvZ/DR+tbr3SXcBRxHcRnwPL41X4RY/Zb2Z0J0OuAGHeG/wBa7e3GmPro0ICgeFSLKOZA9aZEAQA4PnUJ49UeBtjel3IjD9p3f7HHvsUcYFcMo1SKD1Ir0bjtqZ+DtpUsyxkgAZPSuAjhK3MaE/jGxGDV8XV2Z/NK12B9rfeux9i7KOThwuH3IkOB51yF5G32mQ6ds/Gu79i8LwFeh7RuddMucYzO28VzSAp/jS3rCoSxCRCp5GoRW6Re6Mnxo2aQ3oKHE7gwRBUOHbw6ViS8auoJW+0wRSRhyoPuk1o8ShmuLjMIDMjZwQelV+M22mDW8eNZJxzxXK27agS8X4ZP/FilhPiBkfSrkMNvdQPPZ3AkROeQQRXn9uWM8ahyAWwRmu+4eBb8Ku1TY9qNh0GBWs8ZCXaqYWmWXQzqyPHurEEc87iqFxxd7eVoZpZTpOMuokH13rf4dZXEcjO7AxS7lTzHPH51yXtPGIbqUddZFZwnMi1dh4nYyjD29u3nE5iPyORRomtELd6RFP8A3sWpfmtctYxdqZABnSud6hFcSo+I5GUE9Diu18bG3Q3V7FHKk8eNKPpaWDYgGjvxS7lZbiGVuyfpLEABjwOKzb4aUhZmdcgBmXnyq8GngsYZIJ5ggi1kE7Hc9DtWdyRdcr0PtHJDtcwJIPGNsfvV2Pj9k+/3kZP8yZ/KuZHGAe7c21vMPFk0N8x+1GQ8OuQSiXMLjfuMHH6GnJqOrt+KW8xwkqMfANv8jvVoToTz+B2rh3tYZDhLqMnoJQYz9dqky39ioKPIi9NLZU0TTsZ4I7gbojeooEFjFFcGVYlDYxkVzsPHb+2P3qBxyIddJ/StGP2mRlBkt3XP8rAinBqtzmKYSdl77Ej05VkD2kssjUWXP8ykVdi4payqCkinPVTn8qqKnFLyZWBtgCq+9qyAazsJxJys1kVYjGuMgkeea6CUwzRkgqCeRoSWrhSyEZPhWeVHgjXsUUj3QBuKFcWsT5DIrDHUU4keDCOwJ6CjI4kz3CpHiKdjPjsobQPLFEFbScY9Kx7u5jt1UzWojOcBlJBO3zrZ40l2YV+y5BU6s7b+VYsN9xN2EE9ssoY47yldqsgdYL26RbmxuJFjbkCx/I07DisBOrvoOpT9q6GzgjhtkjRNAHIZzijhFIwabo5iK8LsO3sdwfwkE/WrlwIopduz1FV7sp0sNs8+tbbqijdRt1Irm+IwXclzNcwzZQ7hezDYHlvnpVBkOSF0N4glsrUWsWZmdYo1yem2fyqlw+1e/M0MnZAxgHAVlOfMGjy8KvrePVBLICOQEmR9aaRYd1jVXZpU2wOq/UVBNYbtCY5COQ5ZPqDWatxxGNg08CyjPN0/UVrWtzI9o8ksBhYYCkHdj8qii64mAWQEsTkAYcDxHjSDaUJ7PQzHqxwP0FZf2t3uSdCSLnbtRoJ+dXFkMulopUXI3jzkqfDY1VEQCaQkWys3I5CucUKW5+zYVZO7nrlAPnkVPTMW0YSReYyO8R67VAxCQHVC/wAM0QjKjxIW7555Cg79d6v4tJI9KSoQRkZJVvPY7VmgpGCgGQd90yR8RRGiSSIamYKearJv8jQHe2hiTXhhjfVgcj1251CEI7aNtWeed/rSWQCIqIVJzt2kefhkHlSkEskICGJG8BJkemGp2OshQKo3zmpy/wAM0OI4TGaK2NB9KQV5JFSPJIFQVw/nWZxt5oITPAofQNTKeo61Qtr/ALw73YE9GOxp7GtukxtmnztVCLiBG0y6QeTDlVqOVXXKsCPKtbQ7KG2YAjzpo7SCKQyImGIxRBUj7tNDB4pDPFK8iqJIifdPKq/DhDPDPCI2jbJbBHd3HQ1vSEE4NClhQx5RAN98CsaXbJvrmOS2EbRtJE475QZIx1ArNhiuUmSezmkNq53UnOOnI1buuEXMAMllMcnmh5H4cqsWKzLaMLiLsyCdh168qm6ppTHDGJGUnL4IZc52/tTRvPoPZPFcop9xtmXy1D9ajezLegdiEcAZKElWB8QRyNKy4cskcN1urHBbJ3J5c6AsLKy6zEyZ20sc7+oqQViyrp052B5g/GrF+kUNquo6Rr33way4ZrYXDi3uJLadWwQR3W+HI0FyUBY9bgAnbVjGajq7PJTJ1jBGd9+tQDPJGS+gPqwNI0g/A9ajMFmbEbK0qbdnnSf/AG9au0V7kx9krspUxZK93JNc7d3L3dwzE4B5BjXR3U8Vt/FUk6caSv6GuVlcSSuzHmfDlXTBKhjDENtjwp20k4Grl18aYlR7oyKiPCurKRbXsNgK9OsCWsrd85JjU/SvMcAHAYGvRuByF+D2Z5/dKPkK55LGkGwMk4FVywLHeldo72knZsQy94EVnJePGoFwmR/MnT1Fc7Wo0ScKaMkYuLFVb8SfI1T1h4C8TBwQcYq1wyQSWcTb9Rv61Bz0kWmaVSN8VkXBK/bRvhHR/wAv2rqOKQhL9yBgOmaxJ7IyvdKsi65kUKvmBWJ21VWdP+IRZHOIj/5f3ra9mL53tktpGJCICufDwrKulP2y1yME6wfoaHZzm0SGcbCOQZ9NZB+hrUHatscVmy/xGHnWo26gjwrJkbVKzedWpFuzQCMt1Jq5LaJd26q+Rp3BFU7U/dCtKA/dir8RVkT7s6OeNqqW0f3hJ3xsPWrxqAQLyGKliwx8tq5q4duI8UeR89hB3U/U1tcTnaGxlK+8RpGPE1mvbrY2CI3PGWPw3rGdaxZPEZmmkEMY+XQeFQaKSCAxxY7QjvMOaj+9TtFGZLqUEAd7H6Uext5T2k03OYhhg1iN3gGQRrZwNH31DIAevPFK9X/NWjf+Iw+lOLd14aobZo33yfB6lfqQ1sf/ABwPoa6SMVVVccUkHjCD9RUIl+7uk/8AEkGP/SKMRjivrD+tNbLme7X/AMT8xWkCgumtLSK4jJDIq4I+AwflXY28kXEbIOuzeB5q1cQy6uCA/wBP/wCutOz4i3D7qPmUlYIw6Y8aVWxIjDIYYIO4oDLv51pTx9vEJozq2zkdRVKRQd659VR7W4V17Nm+8A2GOYoFxL2kxRvw7ChJ232hBCseTuzOSMAelSTsr+PtLd1MiECRRtjO9XV1wn1aKNcwKHUBl2VvGqLpglWHqDWuMCMKPwjasqUlmJb3s1qslwy2SC1vEVgokIKajgA+H0rUth/xDUM6WiU6vPGMfSs2MLJZz6sd0q31q3ZsY72QsxYOA2/+kfvWfrTTNxBHOIXdQ5GcE1m38yC/ZH3UgYPwqr9sgv8AtNbJLg7jqPhQlidNoZcoM9yXvAeh51uXTFm1tJ5IJg3ZjA5M1ZV9NcWnEkuoNCRN3WXUR8zV8znT2dzE0edhIo1of1HxpdhHKmEKyqdsg5B8q6ysaVbWC1Kz3Mlz2bscSC4kzp8sda2eFW7TRqYu0NsQdMsoxj0HPHrQbT2ftoW7S41yFyH0MdlPh41r9rpGEGlcYwNq0yIkENtkJux5sedBnd+0JUKw8M0473OkcchVAu3UbOGjP9Q2+dEBDbg5HlSZ1iQtIwVf6jWRecWjjkP2aBs8u0YYHypvStgkAE5qjccViibTEplYc9PIfGsQ3E00hM0hY9BjI+XKr1rC5z3WCkbZAWs+36NA3NzeXZ5ERnonKmtrDtB32x6bmtaOJdhhQfIU3bDdYV/9R5VNKhb2sVvGT3gB1epw3AdiI1+6A3dtt+mPGhrDIWPaszltsdPlVpLMuCzdxfDrVFSNSzHtHaVjyAG1Z3ERdhfs8jMiyEYZcHAJwQSMYrdeSKyKR6cBzzB/WsziZmkgeSJ8IuzgDvBd+XnWMqsZF/Gi8IMUCbRSanbxwMVq20MK2kNseylPMAHIyDz+dYfbM1pPbgqEnUaM8x1NbHB45Vt1N0yrOAVjbAyNv9n4Vj42TC8umVrQxoclXBPUZz+Va8EqsqqTl8YYciD6VQcfZrySdC0bvnXHkFWP83lmoXEpmKMFKuq6gw6VceGa2te2Dj0qDIP7CqMFzI6lLhNJxnblRPtQiC6wSjciu4FdNsaRvYmnh7P3t/HFczibh8sgtpMHOWj2KH9q67uTJqRgw8uVctx6MwzqUCq/RVTCn1PWkF/h/Gu21bSbfhYYHwNa0VykkYdfdPPIxXBR3n3gYkxzIdgfd+Nb3DeLhzpmwrYyAD3WGaa0OhDhuRyPOooiCcHTk53NV0mSQ5Gz45CiW/aNIrScl/FjGf3qbWRYa2Vprh0b+KhAyevhU+FQ6LZg3j4Y60RMuT3cDG2eZokC5VtyMEGsalre6a6VTpbwzVaMvK5FuobxY+6P3q3cW8c2zk6Ad1HWiKBHHgAKoG2OlXSbYz2hWZhKAz6skrtW0O6MCs/BLBnOT4DkK0M6sUU0mSrAc8bVWjtpm0POwXG+hPHzNWuVMzbVNBEdagzqpx1NMX25/CspuIRPfMsUnaY2IVScfEUo0y33Eh/pNZDMRWqf+iSHqVrKlGMYOa5eTtvHpDV48vStjhuBY7csmsYpqGQwz4ZxWvY5XhmSN8MaYdmSDS6Jkc7g7HHTeo8QmjWQOzKsYUjUxwM55VXCy3DiNASfXYeprI41Zym4mt9TSKqq2D6ncD4c61bEXzcLqG2R/MpyKfUGyQ6Z8DkfpXOLbaP4buhz+BiKmZrqEH7zXtjDD9q5e0b9XWW15kR9o39JrUG67bg1zvBI5ry3SWSJIow3MHOut+VuygdlHuKSPgK6MOfuLGRG2AYeVVHgYZDKw9RRpvaEQ3Dx3NsAFYrqVsZ88GrMPF+HzqPvgh8JFx9a4fxz46+1jIa0RwcoM+PI0yC4tZA1vPIpHRjqH1re0W826hXUjZ42zQ5OHjco+/gwxWvXKdM7n1RTjN2hPaQxPtzXK/vUm48mkB0liJ55GofMVN7GUc46qzWzAd5SB6Vr3y+pqLUPFnYAR3MTjoDsaa5EF8AbiAM4OQ8Z7wrLe0VveUEVBYXhOYZZEPk2R8jVmcT1D4lwZGBltiJCd9Ld1v71t+y0bx8JSNlKnU2QefOsnt7pV37OQeDDFWrTjBt2w0LoOugaga177ierp9JHXNSrJh49AxwzJn1wflV2O/t3YqWKsOYIrcsZ0MWIO60g4O3I06SRye46t6GnZRiqIRRrFnqTzNUfaFc8NLYzp1H6Vf0t0Oar8Yt5LjhEkcS5dgwHlkVm9LHmnDY+04jbpjBLivRrfhcCyGeSNTIfpXG8N4Vd2nFrYzRkIG3IORXoR3Fay1ak4JFAKgcs1597YZ+3SsRzkP516DGw7RQTvmuB9tVkj4icghc7HGxqT8ovysvhI+6u28I/3qhAuqZF8WFaXDP+r79zjZcfQ1RsgDdwgZB1iuv7Y/Tf49Ge2giRThxgkVpyRSS8CaV8HQpXIXG2cdKDexGa4tkbO8yiui4hCicHuo0UKujGAMdRXDi4ty8vMr3abTyAFSCFLNZsfixnzpcRGLxx4ftVq6XTwG0HVmJ+prv8jN7Q4dNPLcxxdo2CwyCc7ZrqJII14NpKje4cgegxXMcBXVxSMeY/Ouqkt7sW8kaMJI8lghTOMnmCN64+XitYq1/eXtjPLhlkhQgBJEDDl8/rVReMWU2BPw+IHqYXKfQ5rU43G0liLh49DOQCvnXFXR+/YA7Cnj/twuXEdRHccMmXDSSQH+uPUvzFRueFWzxmWGa3kH80UgDD4VzZPZwo4yCfOiW0skrhDgnONxWrhrlNteC+vOFSIq3DiNjyddQ+taX+NXQnJjWG4j0jdDoJPU+FU34ajcGE+ttQnKBemMVdvJnty6zQ27RRhVBMZB5DqKz7Gh049GzKLm2mTHUANir0PFrCbGi6jB8H7p+tYCXdtJzhkA8YZA/0ODRza2MyjTdRg/yzoUPzO1N01HQSPqQnQWTxXcVWUHbShrEXhlxGTJatIo/mt5Aw+hzUmuOKRDVJeE6RsJU3+ZGabTTpIhqHh5VIx9c71zI4zxKFQWijlXxQ1dt/aG0kX/M9rbv11xkr8xn8qppp3qTNaukRGWGMnpXMtBxSD3XkIHowrooOIWk2OyuoXz01gfQ71a0KO8UwPHFNU2y+Gi4Ul7mJe1Yc0U7+RrRZg6YYEeooqqucg1JkDedXSKqW6Bc/lVO/FvKBBPFHKudWGJB8sYrTaPSncX1xWFxLgtxNMZkfvHwJUinQy7q1t7eXERu4RncqwkQfA/rW3NwG2ljBDDIHMAAmqljwu+SfTJKWjG7asHVW8EdVwBmm9jn4uA3Mb5t7h1x0DEVJbLisc+Mh89ZF6eorokVgM1GWYouSMYHM00bc/dhorp2ZJNsKTGc7gDpVc3SNJqaXMZ5kodQP+/Ki3fCe3lluba5dZHJYjX3SaDweCeW9mtbzki5yBjJyPh1pwqyrW8hxHdK22ckj5bYNTPaArqRJcjoMn8qHc+z8cjlw5HhkVWHBbuBddvMykfyuRU3B10d5GBvq8cYqrc8YSJtLaUHTJ3+VAseHy3jsHvJEiUcl2J+NacXAuHxqQIQzH8THJqbuuF4+s1+JQPGIpnUGRSo33325VUFuBAiuu+MEVtcP4bbxMXeFDIpxkjwqxdWccjE4wT1FZ1bNrvTmTbOi/cSFB/KdxUkuewBMitDJ/Mu6n/fnWnNaPGMkZHiKrOmdiK1qxNjQX7AAuA6/zJV2G8hm9yQEjmOorBe1KNqt2MZ645fKoXM8cQQTLJrG+tBt61fZNOkcBhmko0pisa24g5RWjcTJ1yd6vQcQhlbRq0sfwnY1qWVNLDrqyBzoMkTYHnsatLg00qllGnnTQxL/AIJFcFWjLQyAbMp5VYhjms7Aq79q6ZbJ61oAnIVqTpjappduem4hDcy4+0djMRgo47p+exq3b8NhFmkjqO1yDlRgc/CrdzwmxvGDPFpk04LLtmnSyFlatBASxwSuT16VNAV6VWAqoDSZB06c7cs4rKa6glcQz2+uIgaJF3/OleTrqUXsLpIp2dM5H6itCwhjk4Z3nErDVuefMkVlVcRLLZsszu8akFVl30+G9Y91w20eNly8Eg5Ow1Rn4jlW1xB1gt3g7RY3lA0ueQIPI1SRr2BQHEUiDYjGBnyPyrUthrbn7jht3bxGUx64R/2kZ1L86p5wdq7Z7OFeH3bomjXAxKg4BONq4cEYO1dsMvZizSRIO43HmK9C9mDq4DanwBH/AMjXnY5Hfau/9jpNXA0X+V2H1zTLojoIRnPUHY1jyR9nI0Z/CcVrREhqBe22uUup3PMVysajL7PQ2uJjG3ivX18avWN05cJKFGTnKjmarvGyHBGDVu1jCxq5HeO+akin4vHkxSeGVNcVxy5kgvoXi7rKNQYdd+RFd/fJrtT1wQa8/wDaVMTQHHNSPrTGf2L00Lm4iW2iu3jyMagccsj/AHvQbuFJbFjajKyKGUDxLA1TvxngkLdRpH0qXCJiOFSqxOIy2MdBgH96evGyXnTuostYRN+LSPyrMf3jVrhk2v2dt5DzMK7/AEqoTilFu0H3Z9a0bckoKzrIgqw860YPd+NX4gbAgmo9KlISGaoZ2zQV5oVnlUNuEOrHnWZ7QDMCKObtp+Fbsa5QH+bes7i9vrkgyNhqPx2rnlOG8e2Gx7A2sQ/Gx1DywaVvMReTxYwAocA+JzSu1Zb6NwuVDqnzOP3pKunirjxhU/U1nHpbR4LmO4ti0hCjJRvDPlUri3M0WkZ7rq3yNZcIZOGXiDYiST8qu3ty0Nssyk7Mpx0OT1rf1Abi3IvoZApwUKk528aDBGU4hdKcblDsfI1ovOFlWIrs2dJ86crGZhJ+I4V8DwpsYSDVwVx/KGH/AMs1K5BItX8XX6itE2BWCeLchixXlnBqpLC7Wdq2MBTGTk+WP1rW0bfAOIKoFnIRk5MWTz8RV69t9GWQYXw8K5CctFdWrodLLLsflXYSXyT8KFydtgGHgc71NcH1nmM5yNvzqvDbjh9wZ4ARqwHHMECrynV50zgEYO9SdC6rrIgkQ5U/SqF6o7Q42OBTW832aTDbxnmP1qV4R2uV3BAIPlS3g0haqWtrxQB/DBq5aD/NQjGSYF2+FVbE92784j+tXLRsXtuf/AH5mp+lc/dWIjvLtSuPvmK+Wd/1oJlvIABq7ROobn866biln2kzumO9gn5Y/SsWWF0YowPxrTIlnxqB5FWbMOOYbl862+HtCZGuYFjOcbrjf5Vya2vaTFAO8dsV0vB4ltrZo12APzNanaNO4nbs2fYsAcA9T4VnDisaNiZTCeWJNh8+VR4vepawhslmVhlF51Qt+KWl0GTWpY80fYn963crvhmRuzXUEMIleVQp5AbmqM/G4QumBSW8ccqqx2kWnNrI0IPRTlfkdqH9jZT97ahxjIeE6fmpP5GnvT1iBa6vHHaM5XO58Ksw8M1PkguvmwrNueKf4POISj94awFTmD6najL7SyXEZS1sHWUqSHdhpHnirJtK20t4Ldc4VRQ5LtiqC0QN2g2boN+tCgnt+IRGeNtTbalb8Jx4VYjhDMqvIqA8gDvVAjZOWWWd2kboOQB9KtxRH8ZCj61bEYCBVOfI75+NAClCQGJHRD0oWihAikA4YjmNzUBOYyqSEamOAB1qIlwSjd3HLPWozCNlxJhQeTHnn1qIM6pJ7yqRywRWdxO0Q27gJgiJwDnfof0q7rEekciTjvdaHesGgc88Rvn5VL0s7cfIg7dAMqFGRXU8OYXMAkBYAkEjG2a5uTeZRjZQfjXT8PQRWMaDbB3x41yjpRzo7d1CgHxAoFwvdO+npkDJpXc3YNI4TVuBTwXEU8ZI2PUNzrpGL2zgv2ZwM4br/V6CgmaSInS/dP4TV27JSFiYiyH3iea+dY7kDcZ8yapGpDJJGyywLqU7PGG+tHvILfiNqyyDIxsuSMHzrJtppNeI9jjnVlriVpQ8TrrAwQeX96SppynEuFXNlKO0GEf3ST+dUlcqwVhgdRXoktrHe2oS8iI6gA5IPitYfHOA6DA1tAgjYaSS26nxJrUzlujX1W4VczXLFYgAoAGwxiustZk7ASSN3gMMWPIisHglhFaGQLMzy8n8B6fWuhseGQgmZ9UjOdWluQPpXDyXWWo6YzhYgf7QCVVlVRs3LV6Ua2GEf1FEPdUnyqNv7retXHf1Kk50gnnvQ2V2B1HHgKK5AGetBbLNnpWrUUoLKaWNDevnA91NhnxJ61op5fOkoyBTTTLChJ+Ap1A5ODz2oUkoHXA8aDFMbgFU7xB3PQVaigCsGY6n8T09Kigi2MwPa5VD+EHc+tY1nw/TxGdWGIwzMoQkaeQHKulOAKGyIuWC4LczSwlZ00xiBXSSjDBI3xVdypJBGDVuUBzjGxqrMuFGQcjYHntXPKfWpVZx4Vs2KauGhM4yCMisoAHyrUtJAtqgzjANMYWrUESQxhEGBWbckHis23KFPzao3XFhFPGBt3TgZ5nw/wB+NAEskt/PI6acxoB58/3qe0vCTs09vBIcugJz4b1Xfh0Em41L8atP40w23FY1K1to2Eax2qgYCjl5VO8kX7BMykEaG3+FDQMeGEIAWPLPrQII5JOEzRvJ32ZwHxy38PhWvmhzPtbarHKJVGznf1rmpLgwnGog9AK7H2kheTguuRsyI65OOdcFc5MzZ5108Mli52xZh4pNG+VJQ+KnB+lbFr7S3qYBk1jwcZrmKsWrntAtdsvHNcOcyu+XqXDrg3PDoriQKryZyByos6qsTMxwoGTQOEBRwa0B/EmfrUOLF1s9MZ97Y157xGvrHl4nBCV+02gkRixDxnSwGfrREuOET47O6khJ6SpsPj/eqVxFHPwwFEYSxag2rqMk1zEztC2UYjI5CphjM+GsuHcJYPMmuB4p08UYUCW0aEnXEyeZG1ckLmeCGKdXwzE7g4PzFb/s5xu/uL6CF52aJpArBsHI9at8WptJktPbK47wBHmNqELZoj9y7xjwVtvkdq6SW3hLtqXulug5UGThqndGwPOuer8NsTt7yIbOsgHRlwfmK0OE8Ta6uBBIzRsBn3shvIdaaeykhBfKkVRmte1J+67Q4z3VyRVmVl5NSur1DJqXaMNlb4VxkU9zCxEdzKuOhbOPnRX4vfBQjmOTG+c6D8+XWusylZuNdLPbpcSpIwxIpByOvrVg5rmrXjrYHaLKB/Me8PpWpbcWgn2SVHbwBwflSWFlW4yWnBNcf7dSdrcQBN8ZBxXTDicC3QBDAgZ5Vnz8Ms7+QNNPuSdyMEelTG6y2t6cnZDTwK/c/wAwX8qpcLGriVuMfjFdVfezslvZzQ2sglidtfnjbp8Kwbeze2vonAGzbEV19pqsadE5P+K2SZ5vnHpXR3qs/D5tIye7t8a5ezdp+MQM2Mx5P0rqhJ2tqygHd1H1rjbPVuTl5Zf73kvrir3Exp4Tw9fFc/7+dUb4Yvrgfyuw+taHHO7b2Cdezz9BXonxi/S9lYu14xGp5Z/Q16NDEsaYG5PM1wXsWuri4PPCk/T+9egZ2rGX5Hxme0KL/g77fjH615pcj/MSeOa9R45j/CTkZBb9K8tuCGnkPix/Or4/yq3oe7TRbW/mualwlS14OvL86nxXZLZOWE/QUT2ejaTiUajq36Grb/S1J26SIziw+zvbxyxh2dTqKsD9RVnjkYl4Y86qQJCNjzzV6yiMM8i6s7A46ClxzDcGIPMyD9a82PM26fXm87FZmVdsVZjvJooQyzNjwJz+dU7kf5mX/UaJMum0hPjXq1LI575XbfiDyPnsk1jqvdPzFdTZPcPDewzzSSRLCpAkOrBJ8TvXFcP3vEzyFdil0VM6m3d45QBqVgGGPKuPk1jdNY8xXmkFusQNlFKjKW1aijbHxFDF1w2fCt9ogPmBKv71oOiT8MDx5LxLhgRuBk9PlXHXf3DALzIqYTfDV45dC1naT7R3NpL4BiY2+tSHDr22j1Q/a4FP/dsSp+RrmoppHU97OPHei2/EZYHxG7RnxjYpW/Ss7a73V/EQFuwzDo40mtPh3HS2iG4glMg2LxSZz4bEfrWKl3dXhj1yM+4XDgHnRks0g4rN28UgjiUuVjbSdhU2adCnHLPUytOUKnB7SMj6jIq9Bew3O0Mscnkjgn5Vy4fhzDCXE0IP4Z4sj5rT/wCGJd/wPs9wef3Moz8jvTZp1jMqnddJ8xilq8DtXJyR8Qsoyonu4R0V8sv6iqsPFeJxsNDJKBzA/tViadxqwNzQLqI3EejOB1rmY/alozpubd1P9JB/atKz9prB2+8kMef5lIq6RCXg8isTHgeakqav2VqYlAeRpJPFulWoLy2uh9xMkn+lgaINIPQGp6w2gynTupxQ9KkY5Udmbwz6U2oHYrTQs20KwE6Ngd96tpyqup6UdDkimlLGJT50z86d/fFNJjAqCBqvLaxydNJ8RVilWkZM1nImSO8viKHbWyTzGORQdSkDPQ1s1nQZF92nJQ/50shtkSWQ3AUpIu2V2NBZLiMYdBOnyYV0V5aF5Wkjxg74rPkiYbEEGufrpravb33SGTvf93Jzq5FxOMuI5sxM3LPI/GqctqkwIdAT41XMNzD/AA3Eqj8D8/gasthqOjUqSDzp3Go1z8ErZYwGSGRdyhGQfhyq5FxGaEf5yEqM41JuPUjpWt7TTQXkfGnBD46EdajBLDN3onVh5GiMuG8jVQKaCGbaZVceBGaHNHEsIijwmrOKsYUHflQ5wg0nmOlKOfvkurGPE0ImTHT/AHvV/wBn44uxkHZsoY6tJGAM1pFldcHDUyjszhFAHPAFZmOl2572g4gLO2W2gcGVwVbbbTyIrlEti0TMnMEAj1rsuJ8LuXuDcWiqzjfBAP51lyp2sTNLa9hJkBscts7/AFrUy9TW2D9kYMysRkD9K6/2f4rZm1jgjU24Tu4bkT6/vXN3o+zy+/nUvMVf9mY0mguI5AGGQa1bubNO5ikB3zU5cnDDliuetuGXDziG3vJYYtzseVa9vZS2gIkuZJgeWok4rnMtmhWAcYYZFTAGnA5U1L0rQsupeAr4iuB9qUI7E/1MPyr0CLdF9K4v2zi0hDj8f5j+1SfkfGXP3vZ1G8MfmRUOC4a1uE8Qfqpoyd72ab+nP/2oHAd+2X0/WtfKn10/A3ab2Yt1U5KasjPgxpy2+DsfA1l+zRYWLhWwVlP5CrnE3kntjrixMmSkic/TxrF1tppWPvSfD9a1Lc90+tc37O3MsryRzEMQoOevOujgPOr8Q0g7xoEp0xMfKrEh75qpdnEJx1qXpVyEDs4/9IqF/B2sII5qc1K2OYoT/QP0q0d1Iqa3BxfGEMTwnTv9oTr51BlI4uPO3P0b+9aXtBObRI5ooElcKHOsZC46+tLh8ltxWEXMCgSaWR1/lbGfkcVJOFrDjGYeIL4Sv+VS4h3uB6//AA0b8quJYThL1zGcSSHT5grQL+Jk4CqspB+zpkeYAB/Kr9ELwY4hZN5uPpUY3YcWnUnu9mpGKldHMlhJzy/5rUeXGH84QfrV0bEs7xplmYrq7J2UeJG1GQw3EQPdEbhSmR19Kz7MZa+Xp2jflQ0kK8DjcYJAH/2xUuOuiVantTLGhQZZJFblnrVrhEgE62lwuuGcEgY2DDz9PyqvcXJtE1gjSGAI/myaftliCpnEoyUPgR4VJbGnSrYxww6UyVI7ueYqjKhViCMGtK1m+0Wccp/EMkeBqFxEJV/qHKta30wypEBG4qndl441ZNzHy816j9a0HG+OooMq6kI6isqjwuVZ1l0HZ4iPTNX7VWF5aa1/7LScdCD/AHrG4Iqw8XmSNtStFqPhnI5V0UZCyK2OtX1Ni3mRPgcsCqjIr7OoI86u3Y+81dcCqpODWmVRLWJLkuvPHKom6NoHbSrqOYJI+OasnGs5HSueuuIyx3Mg7HtIs7Ec8VBRiv5Lq+04CwksdPXy3phZhrw+HPlWnYLw+9nDoqrMB7uCp/vVmThYDaomxvyatbGfG1zAhEUvdB907irtpxpmlEc8TKzELldxQ5beVAQVPqOVG4bbAHtmG/JQayL/ABeyt7tIe0UhlBAYdNqrQW3ZRlbdYz0cSZGoeo5UfjsrpaxlDhi4GfgayJOLyWkka9n2iOgY74YHJ2rpzpn6MwW1YECS0cbDX3kPkSOnrV63sjPa9r2rdop1KM5T4GhWPE7S6fs2l06h7sm1OI4Tra3LwHmGjOMjxI5Gs7/ar1pfsncmbIO4I3zWisiuAw69awyJQqPJGkoP44zobfxB2NDld4JmhZ8H3hvg1ZUsbc3aqCY1VgN9+fpVY3KEiNw8ZfcFxjFV4eIvHpX+IuObnB+dXY5YbyPdcnkVb9KrKtPcSW5ITvBu8pPLNSlmXspZeoRlYeBxQrqzl0YEjyFMlcjPwrOklP2eZdO7AA1MuGsQeyZmeTAwuAfjn9q6a0T/ACw/1VjMuOEKRzMxz8q17Zi9uuNhqrnHSgcVJCOQ34h+RrHM+qUBXy3PHT4VtcRiLI+lS3eGQKyrixljC4jODyHP4VuMVYhv1QBJ0Z06uDnFCuYxHMHVNSHcEbgj1qnDlpREUZW5Y659KvxRz2RWOV1KNnuHf/ZrSaVyRhdsEHZlOGq9wqzR4BKoJkyQWb8PkBVcxGY4SPC53bmPnV60W6ju2WCENFIu5JwFPjWMqsi25igjLO2CN9R502k3sTrNCRC67AnSTRVskVllm+8lzkE8h6CiTscgLv5+FScXa3pk2fDVs3kKkhWI0l8Hbw2rZt3VIE6nHKqzFUUu7b9WNWbbQ8QZRz33FW2b2f4m4MiknYAcqVv7h9amT3Gz4VGD3D/qqy7CkGagMU88qxjveGaypbuW6m7K0XWRzY+6vqazaLlzfx20eScsdgBuT6VhcRmvBcI11EPs8oxo7TDeRNblnYJAe0djLMecj/oKNNZRXMqPIM6KapuG4dbNbxHWxYuQcE5xtirRbBFM21RG9a0hyfCmlOQBnpUgPGhSk/SgrED40CRc8yceVWDz3oLI5bZxp8Cv96zVjNFyvbGMSxlwcFM7irVqZNLl9hnu4IIFZd3bB55Nag7nG1aXAuHKNUkrOy7aUY5A8644586bs4Z1ylsOKhZZGaFxrKkD3vAetaENs1q86CQyjWMMeYGBtWfxJz9tklVe5GwUnOAN+vlyqxFeF3lVEy2oZGfIfpWdxzna0zHUakNxsd6Eclj18acD1rTbXgH+RQf750lRlhwefeYgU9v/ANDi+FBZnuJCYXHZge8OprQyfaFS3BZcD8ak15zd7XD+Rr1S6j7SzKNuWdQf/cK8tv0KX06nmrkVvwd6XPpWo9kuu6jXxNANX+BjVxe2BGRrH516M+Ma549u/wCCxXiWyJPIvYqo7MYw1X5rczSKSRoHSo2k3aBgVAIq1s3l6V5MdWN3tnXcSmGfCgARODtz2rze/AWVR5V6e6amniHJ4z8zXm/GLeSO8ZWUjTtv61rxcZLl+Id1gcPtR45NaHs47QSJcIutopM6M4ztis+92tbRf6M/lXQex8aC2kmYDIfmelb8l1gzj22LnisrTBIo+ykVGd0fcbKTiqkftSCQtzbYI6xt+9OsUrXhuI1EiOCpztsQR+tc7xi2e1MiMN8Ag1ywst03Zw7KDjfD7kBGnCE/hlGKpXkjC8mSFuyeOIspjbpkb1xdm7EtqJIA5Gu5jVIr6KVYtSNCISy77AgcvhWs5pnHllHjtzG4W47K5XHOaME/Mb073/C7tfvrWWA8iYX1A/A1W4jadhcyRnOFA5+GM1z8tzICNOlfQVfHPZcuHXW1vZSd21v4ck7JKDG31ok/DLhN5LUyL0dAHHzFcfDeNkCQ/HFa1jc3CSL2EzoSdijEVMsNEu2gI2U5jd0Prn6GnWa5RstolXnuNJroOJ2PaXTOGwTjO3lWfJZyIN0z5iuW7F4Bj4oiH7yOWMdCu4HyorxWXEfvYJozMDkYOCT5igGDr1oT2ysMlAfhWp5E0oxx3cPFpUjylwcsqaQfr6V3NiUECLK4V+ZB8a4NO3HFQ0ErIyr73PHlvWunEb1Nn7OUeYwf1rplZwzJVjifsik8kklrcLlyW0yDx86xeP8ADLjtowyECNAo3raXi6ADtYpoj/MneH03qyLu3uo9H2iKUfyvjNWZfYaYfsZbPFxOQuCMRnmPMV2vQ1i2NktreNNGW0sNOM5xv41rvIAm2+ab3ygPFcPwlgN9/wBa8oJy3qa9de2F1YtFr06lIz4GuIv/AGVu7RgwiEqKwy0f7VcLrdKx+MjF1GueSCtH2Ph7XiAwcMuWz8Kq8atmPEJDghV7oJGxrY9h4dNxM53IXGflVv4aPrrUi06nY7kYNZ/GznhqDGxk/StKZgI8dTyqlxcBeDM3VQW+VccuOI3j+3mDnU7N4nNXOIqUgtV5YjH7/rVIDNafHcCaBP5Yx+36V6r3I5q/CkL3qKOpA+tegcOtEEQMyZO+xrivZqPtOKxKer/lXoiRFRzzXDyTeazpGaGOPh90EUAdk3L0rzTiylbzTzwor0q6kzaTpjBK4+ZrzXixDcRkxyGBv6Vvx/kXoO2A7CZm5gbVVB3HjVmMFbKRvE4oEY1SIPE11n1l0fDSsKRTODoEoJwMnAraX7PeX9xJFOrGVCArAqwyRtg1R4VavJBEgUnJ542510J4bCjo6rlgOprx7tt069OK42nZzroyvd3xWUty+oZwfAkV0ftXEYppj4qv1rlFzqX1r0eObx5YyvLYh41e2w0rczKPAPkfI1YTjhkINzb21xnq8WlvmKxbraQL5VKzGp9PPetXGa2S86dLFb2PE7e4ljtZIJIgpOJNSnJ9KjFYWhiJmmjh0tpHaqcHbxFWeDmFLG7i7WNZpWXCMwBIFNcQmThbsy4Il3+AH71wuTUhl4IpUSW4imxyaCUE1WvVv7dgVubhD4S52+dYrTPC+dufPkfpVmDjt5GMR3EwHgx1j5GtzG9pWjb8Y4nGdxHOPE7H6VcX2ilTBltJAT4d79qoR8eWU/5i0tJvMoUb5inkv7N1Bit54m8FlDr8iKVHehcijRZAxQVPKrKDFVCk/DTOO7UpBlaYqQuayodKkaVaQ1AaNYojj+YNk+tHodx/AfrtVQQnNRZFYYYAjzpI2pQR1FJm2250VVlsVYZjbHkapSWzpkMMedaqZ+FORjnuDWdDnpYnAKnceIqsbW6t51CTHTJHrCscg1u30UaadIxnNRkg7Sygdd2j2+FZ0u2HrKSDtUMLctaHY1oJxGaMDWvax9HXnTuFxhgMVUltSh125KeQ5U3YvbYjuop17jgnw5GpmMOg8qwDK5BE8Rxz1Jtg1YtrybQTG/agfhJ71Xe001uzVQMU5PLPSqcfFYCoSbMb+DfvVgSJIAUII8qosjPvLVPiqCWzbIGQRRhIyYB5UruJjbvjqKI5xrKGa0KSoGxyPUfGp+znDkinuArnSQpGfjRGxCDnPwq5wlsXJA5FT+YqS/GmvbxCHkck9aLKSQKip3FTm3jHrTpAaVLNKqLcR+7Fcx7bx/5GOTH4/wB66WD3BWT7V27T8FfSpYo4bAFPo5OxGv2fuV8Cw/I1V4B/HkHiB+daHCUzwS9UDdWb6p/as3gZxeuP6P1Fb+VPrW9m/wCFcL4S/pW0RnmKzPZeNXmv1OxWQfrWxNH2ZGetYyU1lEkdyzqoBK4zWpBtqrOtf4w9K0rcZc+lSTgDMiSHUrAg9QarXjDswPE1mx2bWtxcCJ2T7wnHT5VKaUyIYrlcA8nTp5+RrHs1ptWhzbxHyI+oq6OVZfC9SWECSSrI41DUDzGTg1qCtxK5/wBqY2/wPt42ZXjxuPDlXNext28HFHgG/bxnSD/MASPpmu04vEJuB3MZ/lP0NcH7N/d+0ll46yp/9pFax6qCtxKfhvFBM8xlEm0yZ6dRj8q6DiMMdzweNzKqRPGR2jcgM7Guc9roOx47OAMBgGHyFbEUfb+xVpJIrOkJYsoONgTSzU2u+UHt0uLa2a3lWRIpFOR1A2NV2240nnAf/tWfwG7KcSNsrsYptl1c8jl8elaN3fW1vxFQ8LM4GhpM+6OeAOtSyykBsx/mr5f/ABP3quv/APLp25A//etb7NEJHmhbImAbnz86y4kb/A5QVI2fGR55psT4uP8AJTHwYH61C/1C6thk47Vhj5UTine4XITzKqfqKhe7z2j+NwPrikVuezV9qmls3H4e1X8iPyrccDNcPaXH2PjtrLnZUIb0yc12xPMeFScJQLiDV315jnWfICDkbelaxPdPpWW2ehqUgNnCsd20urG2lUA5Zxk/StGOTWeXI4rNePWw3KsDkEHBo9kZop1QspjJ543+lSUaVzK2x0krjGQM0AEOuV3FZdvxO5HDmumjkWNQXL6gQQCdvEUKw4ndSLqlRZAcEHOGweWcVrrtNbadwH7JggyxGKxZECyMr5DeYrXjuY5JAFfB/lfun9jRJ4kfaRMnzFTtelHhtkkKGTA1P9BV8ggc6iu2P0qWT61ULSRnIqDEIucbDfAourcVR4vM0VowQ4kbkR0qjP4xdXEMRZG7RWk1AOudHXnWVblruHUwAKd0fnVi34xOrabmISr4rsflyrWto7K4XVDFpVsE93Sc1rqDFe3Gn3aHZT3UAIikJXfuNuK6Cfh2VzGwPkazEtJbdvvEwCTuOVZ2q7wviL3F7GlxCWYtlSvJf2p/aq5FpfWsyohco694Zzyq1wy2WFlZlw7kfAVke3Th57RBzCsfnj9q1h2zkZ7uKa2WeKbs3Q7Rc9R/aojiV3Cge4t2CHkyjANZXD7nsVWWS3SYK2MHaumHFrK/txBN92rDBVxjHoeVWzSLVjx+CVAskgK8t9iP3o8iR3LP7p0qTkcyMbZrk+IWQtZghwQRlXHWtj2U1SPcRs5IKhVBPLINZvSztcc/8HX/AM4/lWzalVt10771jOCODZYFcTHOem1bNrpjgUMRkkkCsRuh3k/2dmdgSuQDj0oYLz6ZEconPJ/arNwvbqQ0YbvZAb8/OkoWPvO2cDnW/bTGtnjiDOSqBTjGojvEeFSltYbjELju8zjmBmopLJcd23XbrIRsP3o8dslvqk1FpGGGdutZxy3Vs4CvVSG3SCNNKA7AU9gdKN8KHLJ2rAJg46nlU7VNDOM5J8a1ld3cJOByS/oKq3TTq0fYR9plsMM4wMc6uBcCmA721YvKwCK0w4kmPaMOQ/CvoP1qyppwKZ3WNSzHAFak4TfJPjQd98U9ucxn1rKN2rM7au9g43qxw6Z5bTLHfUaS8gt0RLdJCM7qckA4+dEt4EhjWNFCqOg5VIKB3juRypZqonzpxtURtSz3hVDnenHhURvT8ufOoH6b86DN73woyY05NBmIL+G1AEY1Y/OmMSsclBn1p8c+efWpZG25OKiqzlSTkD0xVuw3VvUCqMhyx9au8N/hP/q/Suf1XPvA0zXjaQA7Mo397wz86BwWIjt2k2ywKg8wMCrF63bAPZy6n1HI5bggfrVO2e40TGckhWK6s5046elcuoxvVazKq50DGTk460xJFPDpMSjOQBzp3WuknDe2xbjNrDnwFQ7fMnY24zg4LeFEhGLaLyUflQ3khsreS4lKxoN2NagTQrKGUnbVnbxBry/2ktvs3H72MHI7TV89/wBa9UhYMmrxOa4b2q4HeHic94kRkikIYMu+NhzreHF2XmOPIrS9nFDcatwdu9VaSArzFWuELonaXONOBn1rrnf61nGcu9hljjkYGRD6Der4kjLAhlzjGxrKtrEjSyS5UKMo6g1F4ZVkcmEhBuOzOQPhXlxmo6W7rWjuEgJMo0ncZI25+NTlNpfRlJ4YpkI54BrDTiLIcB+exEm350VLm2PvxaGP4k7p+lNppW4l7J2skZe3dzpGy53A8vGo+z3DBHZTQPlk7Q97l0FacUhOOzvM4/DIufrVm3aRS4eKMZOS0bc9ueMVbfaap0BLCYVjWNcxoMZHSuW9swO1Qj/u0H512kmChB3FU+I8H4fxRF1HEqjAySBUxnrluLvhwHA4DPdFAMn8q7m2sUs4yEckHodgKzbPgT8L4oWAzH2ZOrOR061rlmkUax3ccxyzWfLlvJcZww/aCMC7lOeSD/6iuJc6mJrtvaxU7Vljcau7qAPIY3rigM7gV3/+ecW1nyI4rb4UNEEUmksEIYgf6v7VjkeVb/B0DWhwdtOPqa15rrFnDt0F3xe4VJb60c6JOz0xyjIHvA/lQIvatHOm7s18MxHB+VNbWlw0BtpU+6YDSx5jGcevM1znE4+yZlwQ6sV+Rrjjfa6bvE27KLiHCbvGLgI38sgxU+I2628KqoAJOcg56Vwtjl2AYnnjeu+413EQ8xg4+AqZ4yEYPDbZ7niE+nB0rk5q/NatGBrQgeOKzfZriAF2wlDGS4YKMLyIz511h5451c8UlYBQHYGhSQI38RFYeYzW9JZwyEkoAfLaqsnDkOcMRXP1q7YqB4Dm3nkjHgDlfkdqtJxa8Q4IikHmCKcQWqXMkdxM6oseosozpOQN/nUl4dHcb2V7BP8A06tLfKrLkvCacXGoGeCWL+pDqA+W/wBKtwcUiZsR3ikn8MmxrPksLqJfvYHA8QMj6VWeNGBDKGHgRV99dp6tq7t47vvSRgNj30O59R1oPCLOSxu5T3SjgAEetZUcbQ/wJZI/JWOPkdqsJf30eMNHIPBxj6ite0qarpbhcoD4UG/tJLvh0kUa5ZoWUDzNZicaOnFxBInmhDL+/wBKPHxm3fAjuwp6K+3504t2cxxFxwe4tJlWaKSPvAd4bfOlx2Nv8SZRvoAWu/N1JKhSWNJV6jn9Kzb7h1neAvGojkO5Dg4z+ldJlztnTm/ZSNv8UTAOVBb6V30ch7EMdzXOcCsWsuKkmLSCh35jp1rp2TKnapebsBAWSOUtyOOdeZcS73Ebg/1GvTezZrV1XOTnl6V5re2z/apmOxLk4Ox508V55XLo8kSpwZHx3neqlsMzp61ocQjZOF2iYO41VTshm5QfCukv9az9eg8HiaPh9uTtgbg1q5U9d6hbxhbeNcclAqXYhnXG29ccZqLbtxntq/8AmZAP5gPkBXLQgtPGviwrp/bZOyuQP521Z+dYHDY+1vo1PLc/SuuHGGy9h3v/AEph4YqxwiPVcp1736VVu/8ApUvgGIrZ9lIkk4hGHGVwx3q5/gk7bHD+HR3VxIpjU7ZJIrYt+DpFbvGW7hBbQOWfH6VdghihB7JAueeKJI+m3mbwjb8q4THU5auW3lfEe7PpA2FBt+8+ByxVjiu16w8BioWYy0jfyrXpn4s3tXdjrODyNX7PDBWxk5rO5mtjg0PaNjmMVnycYrj29JXPZ7nIxsRUopCmSTqB5EmsaFLvhsMandQoHip/ar0Ed7fL2mpLeI8j7zGudppoPKxAOr4Y2p3mUKCTgHbntmqk/Ck7LUjSPOCCHZjn08qPBw6FArsuuUb6nOSD5VN04EBzT0xBV/KlW0MaZt1I8qkaWKqAWzaoEPXGKJseexqEI0KR4Mfzp2I51FTC4NOVBG9D1NnIpw+TVQC4hMk6DGwG5otrtG6491iKk5ORioQ7STDzB+lFDns45STjBPhVaSykRe73gPCtLNKmoMTs9JNV5bON21KNDdCu1dC8UcnvKDVSWxPOM58jWbiu2C8MsSvrxKuNjjfzoNjNAXKwzuknMhth8q1p0aIgMpHrSveGw6LeZEADpg+vOsKkvEjH3ZkyP5gMg1ae8intXMbhhg5xWJJazIcxSkj+Vt6pX932UkepGgZidTL1Fbl3wljQOlzzzmrXDcJdKmMbGuWPE5bdzHPhwpwHXqPGtzg/EYLu9jCMNRzsdjyp62G3T5GRRJf4dBxRDvGaAGMcqcinpUFi2/h/GqPFeIS8MKzFQ9udnU/vV2390+tZ/tKjtwa4ZDhk73LO3I1L/ixVtlsL+G5bhwCNNhmjIwQRkHH15VzFrw654fxEdsmUZSA45eNF9mA0kN9FnGhBKm+MEHn9aLYcSmkunsrhhJgHcnc4zyPXpV64Fr2ZOnifEk6agfqa271cqpqhwmK2F/PLCSHdQHQ8+fOtG8H3Y9aXpFa1yJ1rXtj3/hWPBtMnrWrbH72pOiq17FpuXb+cA/pVMrnpWveRiTSeRrPeJgcYqaXZrSJkkDqMA8zjnW0pzVFF0qAOQGKup7o9KutIBOuvh9wuM91/1rzrhqmH2ktf/wC4Xl5n+9ekYzDMP9Vedv3PaG2I6Sof/lWsT6v+3UYHEEkxuVA+lanAk7b2JdP6JB9TVH29TFxbv4qQRWl7Gd/2aZOffcVr4jgIpDBeRSKcFJAw+Brc9rUaCbQMFHdjgjkQf71iXqdncSDwY10vtwnegfoxyPiBVvcJ0qcDu3bh7xnvPCQEB8Dy/WiW3E5Y742l9gl+6DgADwHoapezgBmnU8tI/Osy7LrdONZyjEKSeW9Z9d5Vd8Omv7Vp7aWKFMkgBV+VAvYJAkDFCTFMmrHSiTyvccPhcSiISIC7Zxvjl86rcH4i7SGzn3I93Jzy5isYxqhzqP8AELfzRx9DXa8Lcz8OR256cH1FcrLBGZopZJkjKawqsd3JGBXQ+zgZYJYmbk4YfL+1D4unZT6VmHOd60roFI2x6VnMKlRHG+1XbaIKgkYd7p6VWt0DzAHlitIDOF5dM1cSuMsrq7K3MEFv2zR6tnchFXzXlmrfCLfs7NVYYPPb51atbGa3vL9VeMIWb77bODvg+HxoltAYYVUkk+Jq50hmjBUhgGFKOWaNdKPlf5H3FHK1EqCK5qRuU2LIYz16qaIkqNhge7452oJXBGN6gYl1ZUmNvFTirtF/kaocQildi6jUOWKKJ2UYkXJH4k2+lOkjSrqRS6g4JA3Hwq7RhR2pluRHpxk7+QrehhVcBQAuMCpJhm1ADPjRBjfaqEy4XY4qOkGPcZHgaLnoRTIB05UAZZAqal51ynHXclISe0RBkM6jUo/1Vv8AGXfSscLaW5kishb+WMFbiIOOWpefyrU72KFjFrtGP9Z5+gqz9mUjGNsVsWkVpdQEwx6AeYxpOaabh5U6kOR4Ut2aYrQN2ehXbQDsDyFanBo5YobwocMEBU+mTQnjABIOa0uDAN9oHQxkfQ1LVkO8zm3jSbMizHDluQI6j5itOKKUrAwUMucN5VnMuvhSNzxKf/rW1a/9FX1rEWq1wZbR+5rmDSju+ANW47J5iHujhc5EQO3xoyr9+xozNgYq6Q40xgKAAByAqteMpCK5xqOwqeSaBd2ouolQuUIYNqXmMVAF5FEnZQqZJOZQdPMnpVq2hkRSZWDO2+w2HkKJDDFbQhUGPE9TUia1Ihx1FJdqirALmgvewoD3gzg40A7j1rXEFrIVSzEBRzJrF4oZbqAvHKbeAc5DzfyFXLUm/Z3kOUQ4Cj3c1YeNHQxsAVIwR5VLydMGwe1MDyQ2wG2jtMbkYrV4X/0XGc949KFLai1i7NcadRIx4VY4epW2Hqak7Ks8tqQHjUttJ8ajnetIn4Usc6QO1LrVDDrSxT48afOKBjsMUGQfec8bUfmDVacEttUAwcsfKnAxmmUbnIwfWp6yMdwVFUpBgnFX+HbQN/qqg7ZY5q/w/a2J8zXOdrenPQJGbwdjg5Oc9c5/Tap2kMaWtxBcSp2hlJAHIqeRqtZRyzXLxwAMOXaA7A88+tNd8MmYyiZAumTQmvcnO4x/vxrE3J0wsNdQp3VblU47uOVSysCBzrIm4Zc2+SyOo8R3hQoGlickhZFPMDY1uVvTunmWOCME42Ax8Ky+N2p4pZi37Ro1DasgZyfOjw28hs0nuMg6QQhOcetGj9zJGM+NaALQSRJ3yM8sgEZ+tWtZbYnaoEY6bUhy8agzeI8GsuIamePRIf8AtE2Px8a5T/DLnh0rrLp0k7ODscV3pA5Y3qvc2MF0pWeFWz1xv861eZpOlOBldQ6SA7DcHlV6DJU6t6qpw6K3LaFIBGDg0OQmI4jZjt1OKxuwnPa9LAkiaWRWHgRms+XhkYJMQaI/0nb5cqScRkjQGYZ/WjrxOAgGTKgnG9X2lFIWF0mCsqS/6hpPzFSLXkOfuWI8t/y/ataOSKUBkYHrRAoq6lXbIj4mjoctkjY4bcfCraXsLj7wD41Keyjl9+NXOeoqjd8N0xs1u8iMNwpOoHy3qeptpC4t1AJk0KerNtQp5gwCRqWGQc8hXOSx8QR4hrH3kgBC7Y+ddBw2CVlbtwTICO8eo+FZvM4anFZHtBZYsuJXMir22pcEdFO2PrXFIF6kg16rx+wN7wueCMqryAbscDYg1wEvD5LVzHeIyDkCBkV18V9Zqs58spl8K6v2Sijks5da5IYD6b1zdxEiHuPkeIGK6X2Zcx2bFttUmx8dqea/1MJy6B8mWMDkTXE8dDG9m25ysfrXeQJ2k2CMYasXjnsxdT3Ek8TK6klsAcq5ePi7ay60wOB8Pe7VtABwd89K6GW3+yRLGrsVAzuc7/pVX2agmtGuI3XBBA35HnWpxUDCjHMHepld2k4ij7NwRzS3croHaOX7sk+7t0roMY5jFYvsqCLO5bG5mP5Vt9pkeHrW6yYj50C5bs4mfqBtVnOocqq3rdwRgElj0qXoYVrE1x9rIIJMJHPfOoVz14rRO5H4fEV1o4asd4Jg7BsDONqwfaWHsr6cA7FVb5is+O/206XpStfaC/tsdncygeGrI+RrTT2pZyBfWtvPt7xXS3zrl+gotwMMo5YFeq4xxmTsY+J8GuF3E9s3j760c2Qe37e1njuIs4yuxribRczKDyr0TgMP/AwQOcpP6V5/JhJdNy8bZrQunvIwoRiWRdLID6it5lHI1E20bj3R8K5+tXbBit+xz2TNF5I2B8uVEV72LJjmVx4SJ+orTNgrHusR6igS2U8eSAGXyNX+0OAoeLSR/wAa1OR1jOf2rVg4vZSqB24RvCTu/nWQY/FagYFYYIBB6GrPJU9Y6VZGjTKFSvOqdwbG9X/N2yseWSN/mKwTA0QIiZoweYQkflQxJdRt3Lgnydcj6YrUzlPVd4hwKC6VDayEhF0hCcYrCThxtr9FfUDqGzDB5itmK/nRcSW6t5o3P51IcUtHIW4RoyDkdqDgehrXtxwjpEIKjHKiRjMi1l21/HIq6WU5GdjVmO5VJNTE48BV2mnJ+3Ks91baVydBO3rWJwVD9rkJBGlDXoF7a8L4oAJdnUaVIOGFZq+zRtTO9tMJdcelQ2xzmrv+ul+uBkOqRz4k11PsZbK87OwzpTb4msu54NPDkOgyOY5Guj9joTHHMSMEALWsrLJGXRiIDkSKadS1nMF5lQPrRBULjIs5SOf7DNYvRO3lV+SbyXPPPWrFlGv2C4lPMbfSqdwQZ5Dnmxq/H3OByHbLt+oFdcvxkPrMrp/Zy2Zwxzpwo3xXMqupwo5k4ruvZ2EdiSQOYFY8/Ui4N3tmRwpGpDtg7ijJdlEVFTA6VVQEIFTUR0zuRVuBo+xBLA42xjcGs7NLIkOjOTTmQsvXcUIyhkIHMjrUVZtIB6U2JrKFGl9xUjJGAMNuTyqpMxBBxnzoEiGXQy7lTkCr7GmnilVbt3RRtmnjvIZto2ya1tBUUlpPDP6UilPEfvpF64B/OpU0gYGmo5GciineoFPCil0oUDf5p1PVQaMBVdsLfoerKRSg5XBz0pK/Q0tQbIqFEGpLkDekNxUXbTRVC/8AvrgRrzxijxw/aOHJGxxjkaksKNIZfxYxU7Q/dFfBiKzrasy4tpbaJ3ZS6qCe4Mk1yN39pvbjtWt5cEdwaDyr0YkCsjidrKrKbaAyb6gAQNPl6b1Z/XmJ25Gw4S90rmXuxgHSpG+c4/Sj8L4VJacbtZF3UPv8q1LYzWtqO2t3L5wQpB/Wj287GaJ1hyNYydQyKlyqyN6iEZjJ61EjIyKJjVHt4VBWJp9WfKomkK0LNvyNNeprtLheeYz+VNa82o7DOV8RioOK9m0ROMXcQA0tbnb5VgQ/cccTHSbHz2rouBd32mdP5oWH5VgXY7PjbE7YnH51qDb4PJo9o3jIYF4STnqcg5FdDdN9z8a5u1Oj2qtD/NEy/Rv2rpbpcwms/C9qUZHaLvjetSBsSA8/SsV1DKVI2O1NGLxHjjgYSEkKC/T41jemtbdHKQ8YI3oGKrx8PngKzT3bzPjGkbKPhVnmK3EqOd8VdjPcX0qkauQnMa+lEMnOUf1foK84vfu+LxHrrU//ACr0eP8AjSj0P0rznjI08SzyIb9auJW37e7Lat61a9g21cFkHhMfyFV/btc2No/XV+lT/wD2/bPDrlT0m/QVr4jlePRhOISjHU/nW/7Ypq4Tw+UdVX8qx/aVQOJyf6iK3/aFO09kbBxuVWP/AOtP0RgezC6rq5HURav/AJD96zOIjTxCcf1n861/ZEauKzxn8Vu4/Ks3i66eJT/6ia1PzPjYRQ/s+v8A5J+lc7azG3uoph+BgcV0dn3uAL/5T/ma5c9amH0y+NnjBRJWkJYSFu4cbYHSt/2IvGuVlik3aMDfxHSsHj28Mbf1n8hWj7AN/nLof0D86zJ/Xa3t19wuXbwrJk9448a1b1+z1H5VlGudVO0J+0D0NaCnvD1rOh2mBG1XhkEE1cSs+eyif2gnd4xJ2kauAeW236Vp6FKgYGMVCaFv8TGHYRvDyHPOaIi6FC5Jx1NVAZLVW3XY1VkhdOY+NaOaWx2NTQySMUjV+S3R/I+VVpLd05DI8qmlVingcVRupprSXtU1lR0U+v7/AErQOQagd+Yqb0Ki8RuUv9DosiOgbY7qeu4q/Fdxv3T3GPR9s/GgfZkVtSDBp2XKkMoIptV/8RB29acCs+NmiwI2yP5W3FGS8XUFlUxn+Ybr+9XaaVruCbtGZhqB3yKqJZC4k0nbxOK2XkVwCGDDxXcU6YwSAMnrQCSJU9wYHQCple7zqSrkH1pHqK0jCcadQ51f4GQZJRywn6GqLEFmwavcE/izHwT9DUaEUY4OP/O/Stu0XFqvrWIv/VG3/e//AKa3LT/oiVnEo+e+1OdudInvtTEZNaqGc7DHrSVSfSnK8z9KlqAXc1ZEMRjFVru4WIAFtIPM0O7vxH3Yxrc7BBzP7Vg8SgvJplF2Qp7rQohzpOd9Q8x1NLTTYVmuJmgiYooALPjmPI+NGmtYoLXskADzNpyRufGjcOhMNrH2pBk0gkj8qqcSnJu0K7qg5D60mOzbT7PskAjbSPAjIoYZgzakJA6qc/SqH26bOFfWMZGVyPmKJbcTi05lwCdsqc1Pab0uhbzMwHZ7kcwdj9aJaBlt1V1IYeNEhZZ0LruCeopLBiQlWZM/ynb5cqs7RImojOarcSuXtETSUZj0YYyPWqsPGkLaZ4JIz4jvD6U3DTYFLrVaLiFpLsk6Z8CcGrK4bkdqqHzTYJNS2zTPIEFNhEEUCYnVgLn41YzVeZgJN8UATsfE9acDI60jkknqfCl471BUZee9X7Mf5NunOqroCpwd6sR4Xh0meQViT8K5tMKxue5cpFhcNpGfEbZHnyovE+0zbyLcd1idXhnbFB4MEudQmb7yQnTjbyJ/34UeJJpIXE0I0RDu6X3+XPFZx60kUmvb2I9yUOPAikOL2xcG6tVVwff05H0okMRkmk126xgYwrkgMD4EVRnthJcdmyNAGGQHGfrWuZ2v3TojO/EVTsyBD4qcg0bvBuz07DYGhcP7Gy4ZBrZQMbE1UuuIwu7CHbfdvGpnlJE3pqNoXCs2DUCukjURWavEm09/D48RvUje5OScHwNZnklX2jTUYGc5obls7UOGTUoIIJPhUmYnZT8a6S/oTVv59qdwrr7ob1FQi7Qtg4I8aJhl5bCqKEtsADhcDyqt2A3B61tA+POhuiN+EetSyUZEdqYBmPIXw6UVJZVYABlHUhtvkauvE3ShiIrvpyT1p666AhxAdoYwVaRRnSdqOl0pbS6OhPIkZB+IoTRFxsM+QqnPBJqwGKdB1xTmCXFmU3tjgj3znHwrTtp41yjyqhbGkk8zXNGykmNxGs+Lte9EDsG25jPWtCKeK9jjXi1o0c0ZwJE238cVZ+0lbjSyhd9EgrOv4o7uExujR56gahQvshQf8P4jgnkjnn8DSa94lbD/ADVisq/zRn/nUVz99wUQksELx+Kb4+FX+F/ZoLGNpJNKHPM4+P0rQ+22l6VUExTKcqsgxv4VnOGW0ummVTmQHbcH0qZc9rK1bO4iuLdHkcFmUEErg8qsJJNGpMc4YDoTkVktwuaOKMQyMmFAI+FJIbxWCjSx8c4qdK2ManLNGoLjdl2zWT7QzNb2xcb6UJxWlBdvDGqTRE+J51T4xGL63bsDlgMFOvwrXqztV9lbuEwvbIxMpzLjTgYyBW/kddvWsn2f4R2FrFduD27qQc7YGT0+Va7K45jatVDDAOxpMMnFIY5EbU4xjY1lVKSNzcYA205B+Nc17WwkXNw56aQPkK66Mhpz4jArC9s7R2BcKSrEchWMZrLbW+NOHwdSgjmetEuTmb4VNIh2q97bI2PWhzg9u3d28a9f1x+DcPXVcL612vBLe6jQN27rE3/ZHkf2rkvZ6PtOJxLg884PpXoduqoulNh4GvP5N3N0x4xSMZI5/A04GkDI2qdIkY3q6RBlU8iAahhgfCsu8vZhcMbdsCKN2A6HA61Tj9pnDAXNsreJjb9DU3tdVvS6TsyBqB2Fuy+6wPlVWHjVhORmYwnwkGKvxsky5ikjkXxU1mwVXsgRlH+BFVpLGRTnSG8xWoUK9DTacis+sa2xmjI2xg+dM0WeYBra0gjcD40OS1jfmuPSs+tNubuLVNeVXQfFdvyqcZu4Dqiu5D5Phh+9X763jtcO0hIyBpxvjNSa0tpJGS3v4GdTgo50tnwqz2OFP/EL0DvRRyjxBwfr+9TTi6AntUlgPTOSD8RRZOH3cQy0DEf0d78qqnutpcYPgRV97O4ajQS4t72PS7xzDzO4+Iqxwy2js2fQx0uc79PKsOWKKVTlFJ8cb1GIz2/8G5kQfyk6h9asziersta4yCDUlUTQ6SQAc5/KuTj4nex+8sco/wDaf1o6caUnEsUsJ8cah9K6e0qa0o8Q9kbpNTQGO4Xnts1UL6zeLhNvD2bB85YAZxjNdLBxcO2I50PkSPyNHe5W4QCeNXB5dCPSr7dGnnscBWZN+tdzwAaLIMd8kmqd3wzV34CG6hXAB+da3CoCtnGhGkgbipnfanUWwG5oDnypi7Mc9eu1T1eAqLd7md/KrYSomXBzypdrJ/NtQ3jK97nQy5ztXPprWx2kfBJO1D1kMCh38KhrwpBOAai0gOnHTxqWmmgjrIMMd/Wqy2/ZTFkPwqvHMQ2WANWVn1E439edbmcqXFaguD2pBGWGxNGWZHchWFVrQpLLKA2D18eVUbmGRZQ6HrzFdNs6bKuDTmsGLiJVQs2cg8xWpaXPbJqypHiDmrLtFmq0/wD0iBv6iPpRjKrcjv4VXuc6o28HFKiyAAfOnIoZPfNEXJ2oHRh1ps6iQd6RXAp/wZHMUVBe61NAP4y/1mnGWNNAcXEy+hqKIBqUDqKcr3cU4AB2qEshjUt0AojHuMLOy9MmqshMEgmHuZGsfrVgushyRvQ+0XJBrFajdHKiKSF2oEbZRT0IqxGwC71tFYnfemqRILGmbGNqgLbHvn0q1+IVUtj95VvqKo4uwHZ+2EX9QcfQ/tWV7RwfZ+PS+DSBhWuw7L2stGA5ysvz/wCdVPbRdPFdfkP0qztDZ0e0PDm8SR88/vXUz/wW9K5S4OOK8Ncf96B9RXXzDMTDyqfFrJJ6Vd4egMms9OVUiN61IQFjXSMA71iKvXH8L41WDDkasy7xGqhFaQiauQfwlqlVu2/hCgkGVJ21MBkDn8a472n4LcxTG5Re0jJJyvMV1N/bi5hmib8cW3qDXJx8eu+HTi1uV7WBuSyH8PkfKpLzpdND2yXXwO2fwIP0oH/7fH7q9X+pD+dbF0tlxizFjJIY5dIZVY4PLI9apey3DZeF317FKchguD6E/vWpeE05z2rXHFJR/W36V0N2vbexdr/5aflWH7Yrjij+ufoK34hr9iYfKIH5Vq9I5v2Q/wD5kRf5o3H0qj7Qpo4vOPT8hVv2WbT7UW3mXH/xNR9rotHHbgYxnBHyq/8AR8W+GLq4EP8ARIPzrl2G5rreCrq4FFy3aRf9/OuUf329aYd1L8a3GTqsYm88/Sr/ALAnHELgf+GPzqjxQZ4XAf8ASf8A41c9hSF4rL5xfqKk/Fb26ziTEzaR0HKqJ2G+1aF9HmYsOoqg/UVxrR7XedRzFX2HLfHlWfbd24XbFaZI2qwos2BdRdfuzv8AEUI1K6k039uB1jb8xTZyKsDUtqVPVRGkSPj4VVueIW1q7dtKEVBuT4+FZNz7RSTELw+1LeDvsD54oNC87TtDogdgOoApQWs0gBdUjzyDPk/SsR7jiZB+03yw53IXA/egm77PvNxebI6Ams8Lquint3gOHAx0I3BoJ2NLhHGYb1OwaRZSNjkY+NW7mzK9+PvJ+VLBSKiosm+24omCOlNUVX0aHDIWRh1FTFzKnvxawfxJsflyNEIptPhUBYbiN20pIrHw5N8qKDnORy8dqz5YUkGHWpCadFC6hKg5B+fzq7NKUwIJNXOCHNxMP/D/AHrMvJHilLIrGMjIDcx5Z61d9nblJbqbAIxHWkWUP/B9v++//TW5ZsWtFrFcNDwh1kGNM2/hjHOte3cJaINyT4CsxauDeRqcc6rmUqC567AUCe6eGFnbJA8Odb6ZW5pliUsxAA8+VZxmuL5itt3YxzlPIelRtbOe/YS3WY4QciPxrWWMIoUAaV5ADYVOadA2lnHbDuZLH3nPM0fsIWYOyAsvI05bwps7HzrWkRdgAWbYAZPpXPSsZ5GkB0EnY5xj/e1bPEZRHa6esh0/DrWLqiUNrZlDHbTz/wB4rU4mzu6PHdC3RxINQXLDCkHx5io21015chIo1dFwSDuBk75NZ88gS8c95Yye7sRn06Grtpd/Z5ZGkxGjD33GnfG2/WvPXSRpRzTtfukEyRqqgspGoHPWr7TGMDtZ9/EDA+VZXD7i2uDKzyo2o6SdXMVduTa9gIwyt2WNlwxA5ViN2AcTQTapHuQqxrzK7Vl9nLKCqkS9SyHJ+u9WZ4puzXsJSFYHIHd28waozsyMnaBc8gcaTj1G1b7YEea2C9jcgEoNRyN+e4wfhRbVbiGMNDcyICThQcjGfA1QcsqByhmRjjDjVR7eSERPpEihB3lRs4zmtyppsJe8STDp2E6EBsN3SPjRTxm3aQpIHRkODtkfSsi0hIjSWK7+7R9422YeR8qC8U7OZTEJAxHeTpv4UtNOrgvra4P3U6MRtjO9NMymUqDlvCuXka1bSHXJJO689tgc9OtW7eG5RFMV3IAd11jUMfGrKzY1FuY+1ZFYBwcEUQY3Od655Z5DKzmNSWyco2Pof3qEVzPE8kj3eoP7qP3QM+fL61JV02WmBbSr4b+Vtj8jV7Ha8LkjzpZ42XPhkEVhteyLboLmEumMMVIcZG1X+FSfbIzHGQIh0Ox9amPaVytlbvFqEpkhuFIxtspHWtq2llnmmSaYK+DpcKCGxj9h8qFcXlxBf3EU0ZWEk4JO+CegPlVvhfDGk++Rvs8DDWmg5B8SAeXSt44TtnV3yp8PjuriVTcd5RuNByOu9XeKvBFHFDMpuH1d/QcFcYxnPTBqneq0F0JIJ1YaQSygad+eB41mySEscMxztljk/OuXk801qGWfpxKLJK7gR62KpsgJ90eFKJWI5VXRJHO2TWjCojUV5bz28+90hHjG+9OxKnANJpFGN9zQiWIyDvWem9jxu6tnO1WY7sqefKqMauSM7etEOw3X41ZlY1MrGtHeggAjB8RR0uFbasEvt71GWbltk10nlv1uZtzGoZzionUvTIrPjuXXGGOPCireFm0/lXWeTGt72uA7Zpwc0FJ1NFRlJ5ity7U6kLz+dOxVlwQG8jScDFQGBz+dUVp7CKVeqsDkMpwQfEVGaG7CDaKcDo43q4SR1qIY5500jImjtmQrc28sBJ5jvL8DT26XMcZFhfCZf5GOcfA1ruwxg4I8Koy8Pt5mDCMKwOcr3T9KigrcXIkAueHoSTu6jH71HikXaWqCMaGL7qTtjr5UaeHiCqRa3edvdk3PwNZF5FxWCNp3V5G6qDvjypv4xbp0H2qMMiFsF+XhRUKOSVwSNjisa3mD2yvI1yzMN9IY48fjSW3mM9vdCTKx74ycsD51pW4UBoT20buCy7iqDcYZX0/ZpOYB8h41dgu45hlT8ae0DtEy+5I6/HNCeW7jYle+PDkTVlZFc7HNSKg1UUf8SUZE0bJvzK7UaK7glOFcZ8M0VolYYxVWSwhYltOD40Ucwszh4pGUnng0QzXaLsEnHUMNJqkIJYx907AeGdqQnuo9nGR0xWfX9LtXvYOEXbZu7OS0kB99VwM/Dase69llm1ScOvI7j+knDVvLxNQSs6kZ5hhsaeG3sHZmiQZc5ONiPlVntDhznAeH3Fpxci4idGRSRkfCuuhlGgFwd+pFBS1kUgxzOyjox1Va1rybY+dZu7lunGkhpIyjbVWv30wnScE7UUqo93b0qpdLJIQig45knlVyvBO2PZXCSXUqTPjVGyAHY5JFc1xLVDeSRqANLEV2JtIRJhkBZTnJrlOPjHF7jA2DVPDd5aay6ZZvbhWwJNvAirNrxQxsCy6W/njJU/Ss5/eNNXquMrluuutfaG8UDRcMy42Eihs/GurTtrmyt5wsYldNTAHHPwrzPhxftGCgkac4r0ewvYZ7SFIXJaNFVgQQQcV588ZLpuczY6s4XDoR6inJwCxO3lRcMBnORVa6ZFjIIwx2FZ6gxbljeXoTIPfXYnfGfCsni8DJdTORhmlY777ZroYOFpPKXmHQafEU3G7GJIYXC5JJUk9eVYx21w4+34xeWUhWKaVADyVzj5HatSH2suZBpuUhuFHSWPf51zs7BriQgbaialb7RSnyr13Gac98usg4vwi5z21tLbnqYm1L/v4VZENhckfZOIwsx5JL3DXBgEbg7+VXLYMyjUc89jXPLxYybamTrLiwuLZQ0id0nAIIINBZABuK1uExaeBWqnJBBb60WS0jf3lGPIYrz2fpvbBeBJkIYA+ooSWzRnMUrqByAbIHwNbMnDwgPZuSPMUB7GUDYZ9DU3YKC3V9A20iSL/K4x+VWYONNHq7S3kjPineFReBgcEEGoiLbv71fcuLpcGkDg4Ipg+acAk16XI+c7UKSDV7u1FI38qlqAFSyXtd6UHjZM5HzqK4Ub1echhjG1V5IM+58q53DXTcy32BnY7b+NTjAGCNzUCrqe9sfCnUnbGxrm2sCUBthg+NSWQse9uOYOarDdsZGefOpK+2B061uZM2FLapPq7ukkVC1t3ti3XI2xvRg6j8WKmsmBg7+eK1KzYrLcsJO+P/AFCpy3jGIsO+AQdvI1OTTMMYwwqi6C3V2Ay2oDbrWpWdNyU6pgfEUaNqwTfdmwV1Ze7zO+KvW15pCqx1A8iK3LE01CM1EEhsUo3DDapN0qoWkZzVWE6eIyf1LVo5I86q40X8ZPVSKzViw57xochLRsviMUZgCajpFBhtGRIVO1CcaG3UHzJq9enTOBjnVcnNYaX7GeM26kMGXG1Ga4iXIByfAGubuIpopjPbSlGPMcw3wpfbDOoWZCreI/Q1feHq3BcLqNGDBhtuK5+OWWJdUmZEH4h73x8avW91qAKtlfEVdo14NpRV3HKsy2mVpFycVo6wOtUctxiznt+NWVzpJiNyveHTJHOqntwn+aQ+K12UirMhRx5j1rI9puCtxGASxPiSMe6eRFOkcteMRJw6X/xFP/1rsZWxExPhXGcTR4LO01jDRsgPrj+1dZdt3FXx3qb4aqm29aUJzCnoKza0bYZt0x4VIVfYZhPpVUirnOL4VUIqojVq2/h/GqhFWbX3T60BSPvx5qRXl3HYDb8WuYhsqucDwr1Fv4yehrhPbGFV4nJIB3mx+VXHsG4wQOD2Fx2nZu1uhB33YDlmjeyfF7idrnt3adoYtQDcyM+P71HiMXb+wljLzMYH5kVS9hcf43Mh5PbsMf8AqWkx4q7dFewcN9oYSqERXYGQDs396LFaPB7LNbHLOiMvLzNcbx+Q23EpEiZ1dT3weWQdiK6Th/HJrbhNtdSDtYHDatR7ykNjn1qcybpr5HN8B1R+09oeX3pHzBFW/bmPTxnX/NGK3hFwzifEIL6yZRPHKpkQbMPUVQ9ubKeSeK4SJmjC6Sw6GtS8s2A+zw1ez6EfhuGHzArkZBiRh512XswufZ24G2VuM/QVyF0NNxIPBjWsfypempxHfg8J8l/Kn9lJTFxGRgM/dHb4io3eTwSInwX8qh7Mn/iZXxjP5ipPxpe3WNemSYDUVbwPQVSuLwQThZwVVt1ccjVqSFJFw6g1Su7SSS2MOdac1zzX41w/9baFo6vNGQQwPIg1p1yXBIZrfikaszKpJ7nQ7GutHOukSq9zdxS8TjjQkvErZAHPly+VWIpFljDruDVc2bQcXjZSCZg5yenlRreMwxaDjYnl65qTtbrQmaHLII0ZzyAzRDVa53kii/mcZ9M1ay564s2ub93n91DyPLPU1Tv714j2dsOzXy5mutvrIdnLInMEk/If3rmZbfVdNtyUVzvFbjDftpXySWYnlmiRWyG9SE+8WwMjnipT5tr21GMZIJydjk4prglOKWo1HGpSN/6q6xnZiWtJYpEYx5IGsHkepP8AvpXZ8H4t247GU/egDUK4niwIWHwOr9KldXLwSwTxEpL72oHyFJLZKV6NPbLjUBsfCqbWxB7tNwjii3cTB/eB0sD41eZdJ3qIzHQqd9qbnWi6BhuM1Xe2/k+VZ0qoRt40Nox6GjuhTmKidqyqpLqC9MjcHGcfCpWCIl3NdA6da6SAmnfO5xRJMHY1TkhYzdokjqx6g/oa1vSNjWjqQcEEb1ctXRYUxuQOQrAjuniZROjFRtqj6/D4VoRXgniEdshlc8tIIx61PbS6XZpBICCRtnAztmi2UZb+NGV2GFbc58ayOKcOuorESrcotyWARWICgnp60X2fF/ESvELkyTONRiwDoHmRy9K3JbyzXQE1EmkTTDetIbGKRFOTTOwRSx5AZNEZXE2LTH+VFA+J/tWfJO4QCPuKN21AMD54os8zsUQKWedy3oKqSyRvMx0+7zBBUgedTO6mmsebsKVy8Q0hgFJxpPPPkatcPgtrqKRLhC0hO+rI9MVTlCona5kKAbBgDjfxFBu+1Fqs8EjR45FG8s1zjbag4PaRSs38RWPuSdKvHsY0CxoqDl3RiuRteOcURxHoW5J2Hdw30q9HLx25ZV7GG3QndiMkfWteqe3xr3hEtqyAglRqx9OVY8iIEBR/PBypA+NSmj+z3c2JGZk2y++cj6VOw7G5jlizLGCAv3Z1KBjwNYrUBQMqLiN11b6sEfUVJlKxFpFYEHGcasj1G9BtJ2XUqMWXV3SDz+B26UeWFZt+20/zKV0E1UD7aIiMqFyowxxq1c+YNXUdFKE+7jYg4I+BqoYz2WnfDY1ZGobeY5U8scce0YRmY7Mm+48j0rOhPeQBpUh1Hcdpty86s6lgRSQ4OCoKd4DIqpr7QmUhFc7sudJqchYwhFbcHOCNOP8A1CrsRD4bCTRvk5B90/7+NTjibtgroyKeZO4PjvyoFzGI3V5lGW72TuMeoqxbSPBb9ooLBuudXX502i3LbW0kheM9m/4nibGflQo4J0l+5mWQ7A9ou5+IwaEbo6gZoUdWOAQMN+hq/Y8Tt7NsOsuhzzYZK+XjircoTGg3UbgKJ7V5sDchtXrzwfzqu93PJIRFcsigadDEofTBroZby2ngOhtfgcYA+JrPlRn1h49a89xTjKcVnKW8VjTw3JiGITjfYc/lVSJGZwCpHwrW+wySzsLftEZRzjPL4cueaNHbXcUbrPEj43DOuk+fLb6Vy/inxyy8X1TSNUGcU0jLjA51OWZNTfdSKnRwNS/Tf6VVWJ31SxOsg8VOfpXLLDKMXGxB8lhmrEKMB3saajEkjZ1rt51ZB7vptXPRIkcaaqlsv5CjF1ZdO4NVZImBLDOKVRhCH8jRQujnULcFV1E74p2lB25GnCpNIFO2aSy7ZGAaDnLDrRREGOTj0osWA7EDBzRVkZQDqwaAAFxvhR0FDa6jRtJNN2OsrQW5bPPNWIpVY944rOjkjfOOnWrAOmumPlyVeOGHMEVIBQuTWcZQGGMj0oiXLhsNhhXWeafVXNCvUWXTyqCXinIKkEfWmW5V/eGK6TKXpE8bVBgWUjmPCiCROf6VIBCMqR8DW0Aht40YsoK+Q8am8QO22D0ouBg9KgVJyc1FAls1cY+hqcywTRlHjZV5bCpgEHBNSOMb1NDnkiuoJSIWwnMZP0osfELuFisyFs7ggfStkYIwVFQNqjjIXas6sTSjBxyBwNYZQSQCRircPEIJiQjZxVe44bEQcoDnyqiOElA2l2XfI23Hxq7sTlvAqfdx8KRQHmNqwO0vIFOHEhG/eGSflVyyv5GASVGRv6uVWZKvSWyOOWKrtw5NyndPiNqI98ka6nwBjffrTx39tIdIlCt4NtV9oAx293ETolBHTNF+2SpkTRZwOeMirQNMyBhvWhXF1AwBzoPPIouO03RwD51F7ZGByKCbRkI7Nj8TTQjJHItwBIhALDFcZx8g8ZvD0DkV6FFC0nYmQ5ZTXnXHcDiV4R1mas+LHWVW3cYjbk01SIpsV6nNteytt9p4g6k4ATJ+dd9HapGoCou3LauR9i4sLcTcjkKDXYRSHSC2M15M7LnXSdJA4/pNM65Oo6W9RyqWsHnUJNwNB3qUDLKG6g+VYnH7qVrS2GojGonG1aVxtIhO2Ty86zvaOGT7LFJp7gi5+ZNcZlfbTpJNOI1btnejRjFo7ct6GUkUHIDUZiFs1JGM9K99cFbHd2IO9aXDoWkGB0HSs3GQMGup9mYNbM2kHAAyax5rrFrDtt8I+3x20cMjo0GNlKYZR61orkHffFThj7NQAamUB5jfyrhMatqGlGXkKE8YA2zijqFUmpEA1bjs2pFNS9CagbaJuaAZq5p8qZo9iQax6LtWAKDKHI8D+lESccsfChhlfkcHyH6UmAIGrY9GFdmVjVn0ps+FBDGP3jkeNEDA4rW0S86cEYphypts+dAnVXGDz8arPAwO2W9KtYqS7bis3GVqZWKf2WXGoodt96BnOfEVo3HaSJgORVBo3Vjnn41yyx06TLaaDJHd3OwNHFvJz07UDUM9asx3bjC6dVIlQbUu+g7eVUrydIeyLat3BJxyrXaQFeWnNVLmGGZcMurPPPWtasZBuE+0KQdyBtVeKGUSIN12xkUb7M0Sr2LEMu2XJbarae6A3Mda1KmlcXPYOYnBycENmtKG6QjLN86qSQRT7thvHHOqlzFMrIIycD6+tal0joFYNyqEq5mhP9WPpWRYXcqKdS6QOYFavaCRI2XchgSK1vcRZkXBoZ2osvSgM/fCdTvUFPiKg6G61QPjWlfr3VNZ5KsNjWK1EGiZk16e7nGaYwKyct60LI5hIPjRGtlYZTY+FYuLW2BLE6MoO4ztTKAW1xsUkB5AbH1rVkhKuMjlVSa1y2V2PlU5hxU7K4IJ7YaG8ehrbQ5QdDWFHcpEjR3CYB64yD61oQuVUNC2tD0/Y10xy2zY0RLgYI+dESTUMc/I1mLeRs5QsQynBB51ZWVdeAc+db2jL4pYRMzpIgdG7wzRZlY4bmMCrXElL2+sbsn1FRhIe3jPQqKn+Kz3GKv2h+4Wqc4AlYdKt2X8EeprOPZWmm8Q9KqtVqL+EPSqzVpEKNa/ioPKi2p7zUB3P3kfx/KuN9t48XSuOqj9a7GTZov9X6VyvtuN0P8ASPzpOyp2mH//AG//ANKt9HNY/sS2PaIecLD8q2uBjtPYmZD07QfXNYPsiQntLb46qw/+Jrc+on7a25j41I+MB1Bz8KucOLH2KEoRX7CR9m5EUX25XEyt4p+tE9l4/tPsfewjmWkA9dINS84k7czwafTxe3UjuPKq89xvtvXWTceewlNnfr28RByeTenma4u2Uw8Rt9WxEqn61ve3AeLiATYxyd8bbg0yx3ZpZeOXQ8OW2msLr7CQyOyuMDB5Dp6VxPFeGXVvNJI0WUZidS71t+yjSTcDv41cq0TKyMDgrQzx1xdmG6QtlgucYbfkfA1JdZaLNzbOuN+Ap5KtA9mv+uIx4q35VtXVol5atHblVU8hjlv4VR4DYXFl7QW/aoQp1DUOXumtY2aqXt0umo4rQaFHG3dNU2ABI54NcrGkIkXt0bG4NaA2qin8RfWrw3FXEo18SJLZlODkgH4UOQ9mBzcdSKD7RRtJw4LGSr4JUjmCBkflWPa3F59mjkL9rlQTkYPzqb1V1w3VdXGVOaqO2b9M9GAoMFzHLIFbKSY9D/egNcSwcSiSZNUcsg0SL68iKt5idOjTd3B3GrH/AMRXMXMJivJU/l2rpYT96/8Aq/8A0isvjMQW9Dge+gzWculjiuNj/NW/+n9abiAxxa1/1L/9q1b6xtZbiOW6lKqq7IvvHc1U4haiZre9gftI9Q3H+qumN4jNipxtcRwerfpVfiC4gtj4r+gq5x4fdwf6n/Sq3Eh/lbX/AEn8hWseoVbF69hKs6N7pwU6MCST/vyrubG5jvbOOWM6lcZH968+4kv+X1f1D8q2vZbiBtlggIykqnfwbUcfQVPmx1W/KmNEfvAOOtQrIiQCMEVnzALIwHKtA86zpCGlYjlms0gLGhEgNk0ZhTRwrNqGSCOVYraKoJSAN810VhDHBaqsagHqcc6ybS17LLE5PSti3b7lRVxSsP23DNwRcc+2X9av8EheHh6doiox6L0Hr1puPosvDl1KDpmjIz/qH6Zq8uygeVdZ0zUzTE02eVNnrVRLNV+ISaYCinvOdPw60YY3zVC/lUznfuxr9eZqybqVl3uSvbalAR+zww25ZNVBcshLRsyhtsEah6ijySBIljDEs2SUYbEmhw9kVK9mwdssSgyPptXLK7rcmorxzusRi3RW95kIbP7VJSlwwXMZydLaNj4bioPC6yBoyrbbnkaLboAY2HvBwGyu4Phmo0vWfDYreZezJJJ3JrWVArgUCP8Aiqcb5q5oBkBNbjDnuIvGt3cCRM94EEPg8hQo+ybUiuV14B193f18xRuLqkl7L2nJDsWXYbeNZyh53AGFJ5HIIrn9bW5LVEj0KpRslu42oEVWLGMsoDAHcYO/wBp5YzDhldSy93bKkCnRgQvbuAq5A1LnPlU7UzzhiM7BlwCCVyfPFQZjcRoVUuOWc5wfUU6wrqLRq4GTsCDj4Gmj1A4RUYtyOSjE9PWqg8bMi4J5bMF72PhV60mcqVj0bd3C7Hl4Gqduna/9IwCTg6xz9aUYkttRK8ycD3hjpUU0p78KSJuTpzup59Ohq1pjCsVc5Xbcc/iKDE4dznVpIwMHIU/HpUljVN0Ock5AOnHhsdqgnqlYdxVdANjnVn9aJYLmV5Yo1YhMBDkDUM/LpVefhnEG0S2coTLbgnDEH6VGxm4hYXbRTQNIWBIU7HPr4VbOCXlv3qzTcLYBRGxj1Ng7qRuMfGsO2ln7UMszKSdJDAj455VtQ3N7croltUgQjBzJqPyxWNM0NldSQtlym40t3l+HI86QrRi4i1rMRDb6yzYkVQAT5ir1xf67GUi3mXKkfeLgDNZfDm7e+aYZAxpx48ufyrUuI5ZOGzrMUzhiNAOMdPjWd1dRgLNcW6MhhBBACgDK58dqscP4c9/aSMCuS+DkDw3+tVZUZHjXWwYjOAe8M7cj0qxaXt3byKsAMh5FXG5863axoWfh11ZBZAW7IY1Be+vnsd6E6B4mJVdgSQvdP6it1bmea3ftrcRKVOcMGNYvaW0kLxW8gZmwCG7vI1OKlxZxEcY7zSRHJHfXb/3DIq1ECY8xski8sgg0KaN4owDEwDHUWIJGem4oN6qOsAWMZ0liw2PQDcehrN8WNYuEHduzJy2D4YoR0uOWfCpJAzoum6Z25hXGoeQ33+tQGtZnXsA6gkgwv9MN6+Nc74L8YuFgsMRzluXhVnBA1dRQEvLcAhnaPfH3i4+vKiF9Sa17yHk6nINYuFxWRH7SHfSwxU0WOTG2RQwFkbOBR07oAFY0pLCinujT9aaW4ZMAYJpPLpFVRJqY52qX/CZDpM2rfBqykisMHbzoEKKzZIqbqqnZsetI1tYDaOtRZwd8VWbtCvvA0NJ3LhNJbzFX2XbQVyB3XJ9amlyyYBX4iq4RhyO9RaQg97lXSeTKLtdN4CQM/PappLqIGd6z1cM3TFEB0NlSQK64+afRolcbjenUEjPTwqglxIOW4o6Xq4721bmeNB3GF250FXdamJg3n5im1rqrcQzSE8xUkGrny8KRINIbDarpA5baJhnGD5UGS1Q407EeNWsZ3aokHNT1XbPm4ckuSxbPLINQ+xAalJJRuYI/LwrQZM0+MAbVPSDOVrmCNkaRiARoYHJ9DV+3vAVGts+Z2zU1AY6cUTsk5HBGMU1ZeA32lc+63qN6mk0bt3XBPhWVxK1zCRDIySE7HoKzbKO8hkXck9euNqlysK7GMjtIxnpXl/GWJ4jc7bdsxHzr0KO7KskkkMiADc4yOVZvEeB8Pv2aSItE7b5G4reGXOy9PPCKjprd4jwG4syzFdcY/Gm4/tWSY8V3mUrLq/ZKRYLAA+9JIxx5CulW4gIwV0mub9mo8JAAcMEZj578q32tUkYH3T4ivNvmtpBkLdx8HzqZQsAevlVGbhs43jkVvIj9qDFJd25IkWRQOvvj96aiNAprJBHukGjym1uYBBdwFkwBsaowX8j5BVZCvPGx+tWBdQH3tSHzFJiu2fd+ynDbkE21w0LnoeVYl/7LX8Maqqdoq/iXvA11+EfdHVvSpd9PcZl9Ku8ocPMZLKWFwGjI0nFdj7L26iwLtzLnlWreW0d4uJ4kc/zYw3zFCtrNba37GJnC5yDnepnnsk0vjY450ixXPUUNAQBk5PiaMOmR8asqGDhhuKjtjG9Oy77bVFlcYxuKCRyoGN6WfFTUcMBSDGkGFZcQjuh3DpkHNetaCTbENjfyriV7SGQSdsEcHbHOui4dfi6XQ40yqN/PzFdcsLE3GwFJwUPTOPH0NQC82jOk5yQeVBVynI7eFWEkSQHnn6/3rCpJKNWltj4GjDHSgMgwNQBU8mqIaWLJPfXpjmP3oizS/wBNQWQOuQcjyqWrBqiWDjeokAjDCn17VHmd6AfYxl8kHHlTu6plUXFE043qLKJFwRv4is2fpZf2rGRm60xYlefwprlGt4mk94KM7c6rrOyMI7nRHK4yqBwciuPLpFvXpA/WoszA7b1DGetTFNgiE+OknrU1bpJ0POooNsVLSBzO9blsZo6RRnvLsTzxTYeJ10HvE70EFlOU5ikZz9qty64UlgflW/ZnSzdcUW1XS8ZkkxnAOBUOFTC+Ms+cEHTg1lXM4nuZT4nAzVizgZkUI5RQctpOMmku6utRp3/uAdRWQ0bK+ocvKrN0XitXGksRuNyR45rOtb9JwQThh0OxpUjZsOTj0q4tUOGuGkcDwzWgaKZ41cd4ZqpNalSWXcVd6UqIx2iD5BFVou2tSTC22fdblW5Jbo4ONjWfLE0bYYVzs01KqCWG5mVW7lxzAB3+Bok941pKqv3gPxr+orI43BpvrORSVOvGR6iryEpjt8uOrdavto03LW5We27Rj3W5Hxp0QRxqF93pWYZ4YVQQnYbgDkaI9+rMsfuMRnfkfQ102ya62marNhvCf9VZfEbz7M6ySqTG+2odDV/hUySxOY2DLkHIrM7X42Lf+GKrvzo9t7nxoUmNRHnVAwc0S3/in0oZGKJb/wAX4VUGm5Rn+sVzftqmqOM/0H866WfHZg+DD865/wBs1/y0Z/papOwD2Xw3srdrnk7/AJCsH2ZOn2ktfVh/8TW77H97gN8n9Z/+orA4CdHtLa/+aR+ddJ9HQ+2kWpQ2M4So+wxzwW+TwkJ+aj9qP7Yg9mvmh/WqnsIc2nEE81PzB/ap8RzF33OIRH+ofnXSe3sOpbWfyIrA4qAtwjAfiP5103twC3DLVue/7Vr9JFP2CGqPicfQqn/6q5zjDSDiEiPIW7M4BPPFdB/+37f5u+TxjU/In96weOjHFJ/Wk/Nb01bZ5JeFQSRZacLpBBI5E/tRuB8Wae/ihkGW8eRzg5BFZ9mrPwFsEjQHIx4jeqfBHP8AjtozHJMo3PnWZj2u3o4NZsu0znxNaQrOl/iN61ikQjP3i58a0hsKzRs6+orSByKmK1PiLKUt1J5tv8qxLBla0jA6DHpVjicBXiltcOHMZIUaRnO3KmhtTAZAI2VNRwMcql7a+ISwq47wBqOHBQOTIqMGAJ3BB8asYolvCHk7w2FTV+JtfspxMxOwYnOkHltQuMJkxP5EUS2jWNxoqfEU1WmeqkGrZdJ9cHx+40hYmTckPG4OCCNqrcDvGE32OQaopST5hv8AYovtKPvIPQ/nWRbyNFcRujEMGGCK7YSejNvLpb2zhuZIe3k0RqzbDmx22FVOIWSXNmJLZ9SwErp6jlzqfHZuzt9DxhhISAc7gjeszhN+9teYfvpOQr53Pr9amMutrbyscTH+SH+pfyNVg5hsrWZdmR9Q+DNW1fWi3CNG0gjjDAkn05etV7jh8E1u0FpIcxAHS3M8/wB6mN40Xt2ts4ltA4OQVDCkTVfgAJ4VbgnlGAflVjnWQGd9MR8TtVA1fuVzH6b1Q61mrEDtRbP339BQnNFsz3n9BUVdX3avWwxCtUVO1XoD9ytaiKvGnUcPO2cSxH/5rVteQqlxsaeGljsO1i5/61q2h7i+lbiUTkKbFKpEgCqgE0gjjd22CAk/CsJy7oNRYmRtTgb7cz+laHGH+5SFcAytg+g3NURLGkUjS50fwwRz8/8AflV6m07ulG8nhX7tGXOn3WHLfmOtPEsqW6ujdmkh2bpkUNmWcGNCk3Rc7N+X7URIjGWDhgudkyDnauOtui7YcHe4bVJsgbJkB3PkKvcWs4oEt2iXSO0CkePmaHwq7Nu4jf8Aht06LRuNTrIYY0IOmUE4rWpIndNF/HQHAOavgDWAapQ4M6Ejer+QXGOdWI5ziTJ9vnV3KA5ySMg+FUra0RcDQGXmSjb1Z4tJm9nGllYPjJ3BFV1cjQqDdeZTmRXOtjzRQRDLEvqJ/wAvINJPoaqtoLBVicA4IKnIFEvCLjskM5VQSe+BudqlHbM8BOjupvqQ74oJQ2v3DzJIjlQC+DgigPGpYiQnbvDWuRjHlU4zG0mUcE5AIKkbedDuA8OV76MNsDvCoCxInad0OH5qVIZd/Kp6pZJsSIBIv4Pczj86FE4B7SMjIwRpODRpL6aYhSqvEmSxcbA+GfGgir62CjSoxssmxz5Gp9+GMMGfSe6eTZHnQezMkjkQkKVGdO+PhViFkaEjWiKdsA4PyqKlbcTisWVJ3UxNurruK14OIQ3YzDJHInXSQcetclxZFUogLEgHJK49PWs6C1eWYdiSr/zA4x8a649csXt6OHTTjGD5VkcS4RBfuZQezmB9/wAduVc3xHh80Fq00t/M+kbDJ5/Oh+z3HX4eZIp9ckGcgDcqevwrXrucJtsWFvxGwumAT7ts41nKg9N61/tV0sZE727dDHDksfmaDacZ4VcEFZ0BUHCudJGeexq7cXVuLVtNxHCWXuu2MDwO9crhbWplwwLu4trtmjRmIUe6RkgjmKnwkdtISrYYpp1LzHpVr7FY8Vj1IyNKBgzQ7Bj1OBVW14Nf2FyjxuGUnc529CKZThca6UxM1uFaRiQpB/q261zVtEz5YhCvIsRvk9c1uwQXSx/5i8L+SoFqrPaZtnWFQjnfu7b+NSbWs+ycmRgk0mS+QAcqRyyaeCd7yUxzRAkHOGxkD86sB1hsg2lTIcrsMat/EVTaWNWBIUMTyfcD9qqIa7G2mDMkkcqnDKDlfkahALkFlt3jmZs4IOG9cHFNdRwzrnsiJQdyjZHLbOarxKY3zGwHe5AkEVremdLL3LwI8d3AwY8tS4+PrUrZbV4IE/hzOCRoYqT5nHpUhfsT/FfGMEScvpQBJbTLpntwzFu7IhxgVZUsXDE1ukjQS9ooIGJV1HrkZGPKhm7OdMsDo55GM6x8jg0OO4QCMI7KEZmw+SDnzH7Uoppvu2kTWi5y0fe6eHOs3HG/E0kjfaJNEcgL4zpfun5GjRxMTmSMjzNVbaZZZ53calSNsBh47cvjU4okRdEc0lv4FCSPly51yvhnxPVfjCpyoMx1jHLFRP2iO3LFkuRkfhKMPlkUL7TGwBdZIhjJLrqA+Irnl4cp0JtK4IART8aLDIEbvDGaZAGVZFdJEPIo2RU3VNO/yrn62doJI+EOBvVFhIzZ1MKZ5WB7uwFThkLEatx41ne1EhyNyPjRGlCgYqa8sDlVacMcqoJNOlFLgjKMQfEVLtSQMc81RijctzOc8jV4L1NWUSQqCSMjzFS7U4OH+BFBlcLtyNRU53BzWp5LFW0usc+flR450c41CqCeJ3p2AIznB9K6zzX6NTVtzph18ayRctHgByfI1bS5fSGKBv8ASa64+XGmlrODUDHk91sHzoYuQ37Gio6t5Vr2l6XScQ0Lucnxpy2dhTZ35Zp8qOeaBOitjUoNIIvgMUj0pxtQFD6RttQmjjY50gHxG1SAzSIqoC0eASHwP6uVYd97PJOzPEpjcnOVOV+VbF4jymIBA0anUy55npQy8C7HXbnx90ftU9rF0y+FWN1bT6WKroXSDvvWtHO64WUKGHPB50RGnXBV45054YYPzH7UNpEmnMTxOr41YByKz/qjRzDJGcUbIbzrHMNxFOzM33f4SdsUaO6Id4wSSOoNX2/aNAhDnKgegqDxRPtgZ9KGlyrjfGfDrRDIudLI3kcZrW0V3tOZjOk+VRxdx40zAjwYZq13T7j/AFzSBbWAwBHjmmxUS+mRsXUOATs3SrC3tqcAkoWOPjVnCkUGS0gfcxrqHI4po2noJ3jlRh57VIl4wCykCqD2joxaGVk35Uo5rqAEMVYfKmoL7TqcfrT5GNqoDiSttNAQPEjIoq3FuQCkugnpnIpyLYbOPGmdSMnGfSoZLLzVj0xtUROythlZT5ioPMCzRsD1HjWpZSPcvGsAbtg3cAGTnwo13Ipt41eKMqhyBjGavcOitYYRdRLM0usOI8CONT46jk49K9rjtP8AxST7XHbG1cS5xIp5oetaYPwrGueJdnxQ3Mr9p2xxKVGFHhjrt41sZBUMCCp3BFcMpp0g8c+Ofz559RRlwx7m2fw/tVKpxtpz+VYaWigD6h3X6+frSEoB0ydxjyydj6VFJA2M7/n/AHoc8Xa7O4KGm0WsUzsyLkLqPLFV1SW2RQpMsY6E5YD9a2LS3SW1y4IMg2zzArUmzpRt45pYTI0TLgkeVSzjatdES2twoyVUdTuay7tQsx0jCncVbNHbl+KcQZ/aKC0LZgR01L0JJGfzqtxmzNjxeDDu+qcgaug1ZA+RFZTTgcaa4lDY7bWcDfGrNbkvEYuOe0MAhgkCRkOS+BjA54+Vb1PVN3bY0lTgjelv41bZQw3GaC8J5qMivJcbHWZGQnIxRc5GKGpIqQYrnHWiiqR4UK6jaa2dEC6iNskgZ+FSGdWacH51do5huEcUgnDrpcDwfaumtpDHAocAFQBnxoinxG1OQGq7Q8iLNC24DYIyDkVz89ohJZgNWfeFXeJ3sfD8AHSZBywTWLBxIOMO2nPjTdpI2PZ8TJfOrPriKHHiDmujxXP+zxWa5Z15IDlhyroiPCtxL2jSzS5UwohVF0VxhhkVKlUGdc2OSHChgPLcUJolYbitfNBlt1cZGzVPWG3P3NnldqXaoYtM6g45aq1ZYiNiKqTWyuMEVjVx6al32oXNu81s0S/extyye8v70vZEMjXcb7EaTg9OdEIktX1r3gOlXOFxIbiS4gJKyqNQPMMK3jnKXHTctvdPrQ5h94fWpwOFVqi7BjvVQKiQfxRUCPlSjYLICeVVFyRdcZUc6p8Z4UOKWnZ6yjjOk9PjVlXVu9n5UVXyM9KaHN+zVnNZWfEbedNLBvntXMWAKe09v0/zH616V2aFmb+cYPnXL8Q9n/s3F7e8tiezMysyk8t96s4B/a9cww+YYVn+wB73EE8kP/2rW9q1zbQH+oisX2AOLu9B6ov5mtfGWJxn3xnozV1PteA3AIG/0/kK5njwxMR4O1dP7Rd/2Xtn/oU//Gn6GT7BHHFrlfGDP/yFY/tEuni0w9PyrV9hDjjso8YG/wDstZ/tOMcXlqz8j4LwrvcFnH/mD/4isvhJ08Xsyf8Avk/MVpcGOeHTL/U31UVlWG3Erc+Eq/mKs7p+np+azp/4retaFZ8+0j+tca1AhnUAAT6VejfIBHKs4yypkxKCT0Jxn41aivYZgAO7Jj3TsakVpXZU28DEZw608nvHNAuHX7ImXA0spGds+VHk3JqztfgDwI242NShQImOZqQ3pEVWRIh96tWJ11QOPKqsOe1Wrkn8JvShHnPtUmiaMeBYfWsJNpF9RXT+20Wi7TzJPzwa5fkwPhXXD8Wb23faP+BF/wCY1YIJUgg4I3BFdB7SD/Lx/wDmNXPVfH+Jl26G8udPDg8ia9SgMc4O451iWt5Ja3Cyr3tI04J6eFat+M8IX0j/ACrDxWcJNVbXqPAmD2SMvusMj4ipUD2XYtwiAnc6Bz9BVk+Nc1VrqXACdetVDvU5iWkJIxmodKwobUW2Ol28CBQnFEsxlnB8BUVeUhhsa0LfCwrnwrM0Y5GtC2UtCuegrURT9opAeES55B08/wAYq1G+qNG5ZANVvaFccIcL/wB5Hn/3irKDCgHmK3GaL0zUC3Wkz4HnQnlVIZGY7INR9BVGPxC4LcQlIGpYF0qPPmfrgVRuoJoWVXQqHywaM6s+eP7UaEzP2bRx65pH1lc41enzFdHacOjjdZ3T77TgDOy/3pn+iftn2HAyYe1ucCQjKKBjB8T+1Z9wjWkj/aNiPeJ/OuuLBVJY4xXF+1ry3jxvAuUXusOXoampFZN9xhmkCwEhFIOfHFbwniuDBNFnEjKdzvXFTJokKZ1eYrc4FcDTFBpbKSA6s7HcfLH60zx42Y12UKq0q9CKtqMPVK3YNMuKuj3qzFctxHC3tyUmKyCQnS4251VaEoplyraug2q1xWcJdzYYD7wjBXnWWRLg5Q9N1PP4VloWRyBgMVQjBDj9akJXiTs0butsSp500Uml0USa2O2kjlSmij7ZEdGiKndkPM0DfaAEXCnX+LtB+XhUu1Y6ZGRgwOzA5HlTywxBAYZe01Y7pHj0zV/hPCftUsbYVY095oyQAf1ppNh2kD38JuZYswxEjOPe9PGi3MTmD7oaOzGpcctuldWIIhB2IQCPGMVg3kFtH2tsz62cadzyH71q46Z2zNYMfcBxzR0I/KoSSLMg7TBZerDB3qnYO4hCO2lomMZx1xVieZJdZONxsGGM1i46um5QHBe5jzqIBG7HPXpWx2SnfSN+eKzJYmS6iBUKBjGlsg79K2gQYlyBnA5VWWV7UBI7GOMc2b6CuWtFy8gA3LYrpfaqKQ9hJuU3X0P+/wAqxOGRF9TKMkSgEeVdcemTxcPea47MqV8SRWtecGs7SxkmYSOyJtqbbNWjD99nBFP7SHRw0R5JaRh8hv8AtWZlbVc9wfiMvDC0yAspfSy5xnaunt/a2zmwJA8DeYyPpXHAYtcbfxGPnyFWrfh0ksgVl0jmWPhW8pGY7Q8VtCup7+LB3GGFCm4oj2TPat2iltGvON8b86oWfBrNYlLRszdcsas8QhhisLWNURYxITg5A+dc/wDxtCFu2kCCUg8wfdPwFV5TG8pkcPtsS45Y65G1SCFGKgMMkYxvsKa8tpYHDDQXzv2T6gfhWI0ZJ0W4RzpcYyAdx8xRZHVbxZlVQGIwF3CnxxWekRkOJFBbkurumtCe2SJoCqlV0ZcsdRyemf186tEZbRGjLh8OmScKVyKDqEgWObvoCMdovTlzFaqW6vGJbdyugYYK2dXqDWVKVhjC9mBMCBqU6dvMHY0QZYx9qiAjVoyAvZ6gwHrn51PidtDbtHNAOyLZ1Kp2z6H9KHYtGLkySorEKd2HjQbmW4dikp+7IBXcMPnTYuw6Y7JjcFZCwz3lIx448arvHAJxpEsakbMm4P6VGEzsjrbSHs8aWOQRvtyP6UQM6QiMqGY753Tl502h7d5mhK2zLPgZJbusPAeFGjuIXV3uIzC2NGSNsdfI/wB6rysTNGCpCj3wQfTmPKnDlLdsSuY1bSDjPP61raaAuPszBQQNQQb+6eXTFJe2RfurlmAHuS94fPnUruOGaRgyKzLtqQ4P6VFVGmXEmkoMkSrnPpis2bUfXIkWqS21bnJibIxt0NShu7WTZJFDg40uNJ+RqEV0TAEKZKkklNwRUSYJIW2UsSe62MjfasXxY1NNDQdOcYqpIZEfI6+O9RNrHaQr2U0kJZj7r7bDwOfGoC5vEAbRHMviRpJH71yy8F+VZpcg3ALAA0YkYJG9VVv4NINxHJbnH41yvzFGk765hdHHPukGsXx5Y/EDlIbpkihDUzYAwPKnZWz7pzRoSFABWuZTqNI55oZmx+Hai6xnlj1oMg1nA2NVkiUZgcijKxK88elU+xJcbE+Yo8asgwST51IozHUvnTRtp3GR5jnQJJCrYJIxvSjnyO7vV3Z0u19LpgO9g+dGFw2wG48DWcCrUeIMozzFdcfLZ2rRDakDEb+FJTqoMEbuob3fCjBJV6avSvRLuKkux57U7np40ojv3hipmNXbOd6qKzZHQ0w72xozRkHY1BgQBnnVQI28ZJIXSfFTg00MIhkkcu7s+N26AUYGkN+dTUUsgjHShTRRyAdwBh1HOikVFQN6VFB4NKnMZJ8QaivbJHkZYjlWiQKjnGcjOaml2xeIXV4EVYlIbqyjJFU04xdRSR9qdOGwQN810bhHIGN/yoM9lFKhVt8+Ippm7V/8fijXJGoeQwc+lXLbi9pcELr0t4N+9ZU3BVfeHukHffOaC3DZYhqCqsh2yKbsTl04KyL3SCPKo6Mk5AxXL/aruGdcRDC4GRsT57Vdi48qZSbWrjGzjb51fZeGw1upXGKCbRCpBUHyIqEfE0ZQzAYPVW5eoqxFdwTDKSKRV3KKptGjGY2ZfLNLtbyM/hkGOR2rQIBFQaMEVocYnYxvqigBbOzSnWf2p57hnbVI5J8zRZeH3FtFquiluv8A4jAfTnVC5RFgMqhpFBxqI0r8M7n5V7OHM8hE47MKWJ2XG+9dNaWhsLSC3kbLhe9vnB6j61zHDb0WE8d7NEJAuSinZdWNj571e4bxKbifE555mAJTuqowBv0Fcs+WsW8V8KbOKUb7b8qIQHGa4tIZzUkfGAfnUCCKWaCwjMuCNwa07K4Rn+9fcDC5NYyuVOR8qUt1DGmucqF5HO3ypLZ0vDW4lxWKOLREVdi2k5Ow8c+dUXvm7SODsXcP/wBoOSc6rTyWb2q3pCrGD3ttjnbJp11iPVbntImGy53Hof0qTK5dnTH9ob/h8YkjEXa3GnRkckOfHxqn7NTyJfqsSBjKMSEjcAVak9nYroO0d02eusbhs75oHC0n4NxdY7hSscgKa/wkeOa6SzWmXXjcb1PFDyCPKnDY9KwpMi+hoXZkZ8BRtWT41Ge0lYoyyhBzIIztWLjvp0w5ukFbanGDU5IgTldxWTxHjcPDLmONozKebrnkv71JjbdLlwvWV/a3kjpby62j5jBFWsYJri+F8Yjs+Iw9jH2Vvq0yE4JZSevpXZXD3LcQWKKAdlsS5xgr1NXPG4p30mY0dTqAOfGuc45wWMIbi0TDA99Byx4iupeDPunFD7BkYHIK/iGKnMRzPszxWXh8n2R49UTksSPeB/WuwimilUPAwKnmvT+1Zll7P23azTrLnJIQD8FRlt57CbUndztqHI1rdZ4rYOG5bHwNNjFU7W9SYqkvckPLwz5Vczgb7jxFa7CpqelUCpqelQRZQwwRmq8tr1TfyqzSoMmWHIII+BrKl+02b9tavg53HQjzrqJkRkJYcutZNzGGib0rlljrmNyo23tFF3Uul7KRiF5ZBNWZLlCw0tjyrBns2kj7TTsrA5+Io86TQzF0OV2OKnvxyev6bsc4J22yNxRQyMBg4NYcN2spVZHCknfJ/WrgdlkymXQ9BzH710mW2bGgCUO3jVlJ1GzbVShuBIoAwymrDx7d3fyraDh8Hwp5MTJobb96pCRkO248KOsyMnd5+BoDXVpDdxdnOmocx5VicE4M3CeM3GGzFJH3T8a2o5DjnnyooKswP4h40R5r7QqRdSDwkNdJxQ9p7G2jH/ukP/xrU41wS34nAe6EmG4cDn61R4jbvH7IpDgs0SBdvLIq7+Dm/Yo49ogPGJx+RoXtfF2fGpAeozU/ZDKe0sIIxlXH/wATVv26iC8Tjf8AmjrX1PjM4FkwTr4MD9DWVbHTexHwkH51qcBOPtA81/WsqPa6XycfnVndPkeoE71QnGZW9avjBFZ9yMTNXHJqAEYppbaOUDIweYI2Ip85q1bR63GobDesyba6QbhaRWcVxcSySza1wXOy+QrR1hiSDmqvFy5tYFV9I7QZB5Hnt/vwp7Yr2kiKxIBGDV1qnxZzTk0wpvWtMpxnEqetXJP4LelU4z94vrV5/wCE3pUHF+3qYe2bxB/SuObY13ntxF2ltat1Gf0rhJBgkV2w6ZvbofaZcWqeIl/Subrqfapf8rGfF1PzWuXxTx9GXbbvv+pl/wBEf5VhCt68weBg4/BH+lYNPH1TJ3vAr0QcKtkOwKDvdOVagkRlyjbH5VhcJGeFW3+gUcq6ZMbsv1HyrhctVvTTk0EfeYXzPKqLZVj4VFL9kBW5TbHvDcH9qp3plhH2izbXFjLRtuB5inFTpbJ2o1lu7/Csy34nBOAD9256H960bIgSN6Cs2aaXzV23Y9koG1US2KtQv90uK1EV+OMo4a2d/vI8gf61o+ru7c6p8b/6rcnl2ke//rWptMI42Z2AA5k9K0g0jYAH4utZ11Os6y26HVq2YjkN6oX/ABbKHQ3ZxDm55mgW1pdXduxXMMJHdU7M/wC1OR0vCkihnKMqiTThWxvjwrVeRY1y1cdZXss33T92aDB153bz/etGW7kuNmyTg8jjFN6NDcQuXnYJnEbdR1rKu4/tFq8KExkjruDVoR9nGFkYgjBwetDDOsuG7vl5Vjf1pws5dZGSQYbO4PjWj7Ot/wAQX1H5ip8fsxHILlWzqOl/XoaB7Pb8ST1H513t3ix1XoNr/FFX03NZduQJ1GcbGtBH3wo3rnFctxOST7dOpKNGJGBHI1TEkaY7MsOWQeQq3xGDXeytkEmRgc9NzVGWAxQiYM6Lq0nUMr86w0nJAxj7QFZB6YxUIYgWLanV/PlQkEmkqUVw2+UbmfMVp8MsHuXWMLqPVjuBQFsOFy8SlCyMUhXBIXautgt47aBIYVwiDAprS2jtIVijGw6+NTlkCLjPePKukmoz2r3t19njwPeO2fCsS6iCSI8ram67YzV2XUyOs+CM5BxVORe0Ypq2xzbkPjXO5bakYRj+z8Uulz3GKy78sHn9aTqm7g4V26HIp+INo4hbkHBZWiJHluP1qSRqhU6tQbnobf5VrL9pDWiJ2sXI7jl+3StkLgjSfgaybdm+3JnBIYDljNbQYaxtg5rIre0MQbg8hbmhBGPXH61ynB5DHKOoMgrrfaJx/gswHiv5iuS4Wp7SMj/vf1rpPxR16CN3BPjVb2niHYwSruq5Uj1/5UWNssudjmi8Z73CbjIGyg/WsY0cSqloOX4mP5V1MUOlF2ycVzcKl7aMZ5MfzrsIgvI77VrKkWbWH7pdulD4u7W62qro7+oaW5HlWhAqrGox0rM9oyMWx1KMZGlhkHOKnwnbKjZ45BqhMeclTHgqR6U3dmVU+7aVWxqHdYeuKDC7wz90dm6nIZBlT54/tRxAryMrOkrEatLbE1lpbtondl1BlO2eR2qnI7SzFYJQSzEnDfIYP6VoW4jBMiI8bKNwTkVnXNv2cwYgSovPIwUJ86fBcjVjB2udLldILDSRvjmKqKYpZibnVGu4y+CvlVi07SRTbkuoZskjfah8QgS0wBIGDjbRsdvKsxQ5I4+wP2ZQGTkVfmOu1CeHSia1Dvz0qSrAflRrSUsFWTSQTv2q6Tn/AFVO8ibtAoQ6R3TvqFUQiYYHZ6yp95WGMfEVZlUTSNChdI+ex1DzFNYCFQp9x/FDtnzFaIEc0TrEIyd9j3WFTYwDN9mlaFEB0nbYg4pwUlhRNY0u+QHHPx3q3xIRPb6yDqDBWJwR8fpVNREsagM+3/dtkDPlWt7RZhm7GMhkJGcd4BxjxoV3PFOyOvZg5w4j3B9RQu1jF1pIIyRuh0k/ChosUUveGA5Iw45eYPWgswtCjgyE6FG4Q4IHpVaaVFvWi/iR6tiy4YUQgxzEGMMo6ndeWcVIR9pIChDRqSCVP03qoOpysYnidoxnsipy3T+/yqxJptJlbUGR8kYOCreOKqjtIoQq6VKk6YgCGweZFFlXTA/2lFDEadci5xz5EcudTZpBtbsxfGhhkPvpJ6CtJ0tbgdi0UbFMKSPeAHPB5ispnaK3CxuSc6TjvKc/2xSs7xpCAsMWsbdwgZ/UVqVNNMBYZBGryqjZCh+/gj1pSLJHGzOiSMvMRnSR8Dt9aGLqMCMu5jbX7hGRUr64MlmFTS/LvIcjY1LMcpyirLcwsneZo/8AWpGPjyqOiQEMVypGoFTnI8arz3pt4img6iAulgRkdcUK5aM3UJCqmwVnj2IOny8zXK+HGq2ISdOojapymMDJA+FYUFzfLss5fbYONWT61rXAnLsXtQYxk5ifJA9DXO+HKdFAnZCe7uTUY0xuBz6VEmEOMy6M+6JAUJ+e1aEVqVwSu3POc1yuGU7hIeGJVGcHfoaPkagN8dacIACeWKdY3wCQN+lawxrfSysgY4ViPKrSZVcnB8DVWNQBuu/jRkBI5d2vTBYADDB3oFwq8l2NIjByDQZZsZyM1dmgJrv7OBrfmcDO+9QXiAYd9M56g1nXN0J52AAKodPLr1oYOx2rhl5LLwxctXTcE0JGzY6b7VMFT1rn+1K8jkdae3uHRuo67HarPN+0mUb2MddqcBfCsxb1iw7wPkRVlbpebAiuk8mNaWXAxsahgUkkWQZHKnIrpLEqKABiamw2qDZRfWo6sAeFUMFIqWnWcMMgeNLUDTZOTg4qCElrC6EEYFZ0vDgx3UMPMVqEnkTSxU0OfnsJAMI2kDPu/rSt7O7hk1xNpjbYqM1usgPMA0+cJjHKmk1FFb4xKQ6MCBnuUFOPlnUKvdP8+x+Yq5PBFKuGWqI4TENTKDnmADyqcwrKveKWvEuMLK00ltE5w74zpHl1qT8U4JZZ+y2b3cuP4kx6+O/7VnQcFvZsa9MQPjz+laNr7OwJ3p2aU+HIV6/aRnTLv+I3nG541MYbRtHHGuAta/BOGS2ZaWYjtGGAo3wK04bWOEBYkVB4AYo4G1YuW2pDAYqYbTypqesqKpBFMUzyqAbTyqQfPkaIgaw7zh9xIpupNckik4iG+3TGK6EqDQ3XFQZXsxdi4EvDrlVzglARv5g1pRWklrefctpixgxdM+NVrqxSZ1lQ9nOhyrr+tWLV7kJquWVpSctjlU+8KtPEkjajqSQbZBwaG8aFAl3GJY85DEZ+dHWVJMhx08dx6GpqDGuc6oyPeH5Gm0OpXSNONPTHKpaSeXKq2h48tC2pTv2Z6eho0Fwrrt8QdiKAgXAxSnkjldY1mAk6Lnf5U+RjOdq5GWSW44rLLBIwQSZznHLwrU38dPFdZbdf7qkHnXB+1GTxmX0X8q7OKVTpQy65QoLZ5+tY/HuHR6Z7/IdyApRlGAOWQfGrhdU8s/tWBwK1ivuIrbTZKyKwBHMHGQRXovDTILKIXEqvIqhcgeG1eawyG2uo3RQuhgwPpXW8G4w17IYliOlE947DnWvJUwxlnLptqrzzBTpHOq51A4ycEeNSCeNefkZ9pfz2vE5oTHohc6o2A2J61vx3EU6lJQM43zyNZ88UcsWh8+IKnBB8RVKLtLVwsjNLGf8AtDzHrWpddsr13w1ZELQd5f5eoqnBfzWv3c5Z06H8QqzFLKGfvbBu6fEc6lJ2N5740SfzU19hv9jJOCgdCCp+X9qsRyLIuRz6isKaGa1kDxnDD4qwq5w+7juX0n7qUfgJ5+hpL8ppp0qbVjZtqfYjataQ1KlinqKiwDKQeVU57fCk8x1FXqFP/Cb0rNFZLdCvZaRpIIoEsWAVYYq4hxIoPjU3UPlWGQazY1tzs1gsjZBI3qdvNLYyETZkjHXqK1ZbRkbK7igPEGByKx62dLvfY8Bhn++iYBv5h+tWe37P39vPpWGYHt5GeFip8qswcRWUGO5XQeWc7GtzP5UuP6aBmVycr6EVAggZWgxwGNSYDlDvoPL4Gi28iu2+QRzU863tkeOXGM1ZEikePnQezVt028qC4ZG8K0NAMQM8x9akuhlK4BU8xVKK4I2bY1YRwwyefiKIyP8ABYbXj8F3CNA32HLkRWR7dxMbi3fBK6ME42512GoMBrHI5Bprm3ivLdopVDKfHpQeacB/iTjyU/WsmTu3J8m/Wuwk4QvDrqVk2VttPxrkbpGS4k1KR3jzreN3al6emxn7tT5Cqdz/ABmqxCcWsb9NAP0qk7l3LHrXOtREitKIARqcYyBWaa0od4U/0ipFqd9Ek3CirjIDA/WpMowMeXKpXH/Vcnl+4qC+6PSn1fhuVLNI702KrCafxF9RV9v4belZyZDr61on3D6Uquf9rV1WMHr+1cDeKFmYCvULq2teLwdgZsPGcEDmD5iuH9oOAXVhOz47SI8nUVrCpV32rX/hds/isZ/+NclXZe1KZ9n7B/GOP/61xxFdMOma3LrfgI/8tP0rAroJwP8A8eB69kn5isAVMPq5O14Nvwm2/wBH61cK1HgEKycDtTjB0c/iatSQMnmPEVwynLcqqygiq723PsjoJ8OR9RVtlpqxpXNXlhLFluzyvPu9Kvezc0jzTq7lgFGAem9ajAHnSsIY1upGVQCRufjWvbc1U0vAZUVaj2jUHwoBXbamurmK0szNM2lFHxPkKsiI8RuraONIrtlWN2GC3LI3FYXGb6PtVjRzKTuEU5zVy5ZuNez4aFN5HGFJ5Ybf6Cs2y4fHY3RV1O+2TWg1vw53lE1yQxG6qPdWugt8k86EsY092jwpgbjepyMXjsD2kyXtuMEHvD8/nR7e4E8C3ELYB+Y8jWndxiRGRt1cEEGuYQvwe+MUn/R5Tsc8vOtdjZErnJctjGMeFEuVjOGDZHiOlDZQDtuPDxqMkyZYSDY8tOw9a5VoKa3ju7cwupbUCOW48DXPcGRrfjSRP7wYD610EzIpBVjsBgdSayX7RfaO0DgBwVDJjBBz18a6Yb1pK7C2jzOD5VeRSDk8hVO3OJQKtB8E55YpEcFxc8Tt+KXciBnhMrFRzGM+HOpWt/cXluoKYCtpJDDY+ldLcyR5eSQZGDWbZIlxeErFoEjZbTy+Nbzk0mNpuH2jTyhI07xO2ofWuxs7RbSEKu7Hdm8aq8GhhijkWJSHB7xJyavySrEmpjgVjGa5W3Z5JBGhJOK5LifGLq34oVYDsxjAPX41vyOLnHfwPCuH46ZTxCbtTkA4GOQFS3d0smnVdqLkBg/TIwfzqESh7bVJGY33G/WuJju57W4EsUneA3I5GuptL8X1j2ivjHvD+Ws5Y65WVmcYH3azYwIZFc+J3wfzqZZA6EjMenJPJqPNbtMZIghOtSD4AY51Qt5l+xxdphyy6TnYjBxVnOKfVuECS9hZT5b+lbCg9ouR151h2OReR42Hr5V0MeGZdutQU/aVgvBXIG+pR9a5bg6EvCenaV1HtSv/AAc4OO+OfxrA9nMGSIHxP61v/lG/GcsuRnei8dYLwS5x4D8xRYkXtQAoO9Q9pABwOfAxy/MVMYOSsFUiBdgSf/1V1YTeuT4eQWt8dHGc+tdUjZwQcUz7WNiNe4Ou1ZXHoknnjhLgN2eQPjWorkLjOaxePqz38WhAxEe+TjHOl6Iy0VjcDETRkDJ0nI9anOshhDMYmIbVkYyP2pS9k0STQtJGQcHWNvU/Kmt4JZnbuxyLnJrCrgWaOJtSqCSAcPkEeP1osFvHcxOzzPCrkqQGBViPHNDdltIVQwgjVyJ265/MUS30xPNl9EbbKD3gNsVbfiwC0kDaeyQF1cqGBwWH6VHi8srokbqqlsECRd9j0aoWmprjUI+0YgDu7EHl5VHiE3bMidoQY0JKybfD6VmdlE4UbdIWFxI8THk2NS/HwpruRG7VA0Td4BXjbGcHqKorJklQuIzzCn9KefLRCbCMNkHQ5rWkXuGXBdHilSNstzkGGJx0NWLXtrZpWJJjA5EasH151kxTu69lJKBgjuuM5HQZoiylc9orqrbkI2R8qWB/tD3MwWNVRmcHCNS7UG4RJWRXJ0kyLp+OaZ4i8kRQq4Y7dDjxqM8XZko+uOVe6wfcfOgsiRElaOSFZDpyhU6+fKlcXAlk0xgxIwAZea8/A0K3tUbTJE2DjI0ON8b8jVtkaZ3zbCQCPUrOdDbY5eJoM0TCOeVCGCgkZXb0yDRJJPtDRhXAC8wRpPzqDFu+O8UJw5kXkR0z8qPG6h48rlAuWC8jQDNtLKdUzyOsb91iNWAfH5UaMXEUvclkZCCRh+uPA58aPbRtJZaUK6zyIbTn4UW9u5hwxVmQdq/dBxgjzzU2M4lGfLg6tgdJ0mjLZpGdZjeQE5VsaiPLbpQri3aF0lMivrzuDqGfPwoiF3uVEDyopbLDI29AavSJTQrcTv2WsomxCny8D+lKTh8sloFBXUo2UNg/I1YWZopiszIdi2HGCD4Z+NGaSQAE6ZYyeR7w3+tBlQyyRvmYAwuMhZVP0zzo8UNvdEdvqQcwQMbnrtt0qrNeGd3yNGdinIY9Kvw3PuoFjJ0nvN92R8evOryIix7GddModAdWGHMA8s1YubuaBSJLZ18CF1DHwqk91NLDIdGrSuknGTz8R+dR4bxC4VRzZRnIO+B+dIhpbtLj7snA3G+/xqYgVbqRkYxaNIBQ4PLy9KD9pVFKu0dwiHbUve+tSe6g1h0aSNc8w3M+hFUWjPdh0VJ9YOxWZc8ue/Ojx8XbGs22Vz+B/wB6phEJWWO5WR23XI0/OiWlqbriKxOrRwlQoOxBIHiNqzpWpb8Yspm0dp2bnkJBp/OtCGeNlGhlYDwOaqtwS1GY1mkDYIGoAjf4Vi3nDGsJgh7h/DLGxXUD6eFTtXSSyZqlPMFRn27o5eNYtvcX0UgVrjtARylGfqKne3xS5SF7Rm0AOTG2rfGeVS434bEWBUTAG/MnzqDnQvLNKPiFpNjROqN/K/dP1ok6MBhlx1ry5Y2dsWbZxkJJxtRoX1HB2oZTvUa3iwSTz8KyxItaVYAnBpycY6YoY23oU9wyDTpB86jfS2GwMrzpCeRc5c4896ox3AyTgjyq1Ec7861MrF2Ok8q9dQ8jRY54pNncI3QHaqzbctqg+CO8y5rpPNYrRIwpIYGoiQjzrM7y4wDjyo3aSadjnJ8K6TyyjRRg3MVLAqtDcqqAOuPHrR1kRxlWBHka6zKVCI2qBHTOKkTknflUWJ6DOKokRkVELg+VMJehGKIve3FEUAoHrUqfFKugbFPilSoFilT0qBqW9KlmgcMQamGzQ6WaAhQdKhjxp1fFEOGFQCo0E7xnY48T+9CIxSoqy2nBKYDZ5DcH0obIrsC2UlXYHqKGGKggcj0owcSgB98dfxD96grzySdhJE5CMylVkHu5P5ViWunhtw8UqR3D6dJUtpxnG4NdG4wjLgFWyAeY+NYHC+CtPeXb3ZdorZSxEfNieQFbwsnZHQ2souIRKUCnkQN6zb21PELXvsVkY4KqdQWjcIvkuLI9iGAycq2M1kxy8Tt7mbTaODK2RpJKqfyrnl/jU75WeGWVpNbCOW1JOto2JJO4G58q3YoY4lRUXATliq1pbtbKVQns2YuQ3PJ571aBINJ/plr4JinzimByNhUWcKpZzgAZJPQVWULm5jt4w0pOCwUADJJPIConvJnSRnYqw3rm39o4p74Mx7OGJiYjjOWGwJ+Zq57PcVueJXF204+7yGUZ93yp61fjSYvGCFyR4ftQy5VQ0YLAdBzFXXXO2KqvFhicY8xWegaG6SRgmxBHunrQ7nhpkXXEp57r1HpQhGrZOMGj219JC/ZzAtH0fqKvF7To1vfvGnZ3eWVdhIPeHr41oI+lQyMGQ9QdjUZYIbpdYxqP4hyPrVBkmspCYxseaHkacw7bCOHXIqVU7W5jm9zKuOaHmPTxq0G232rXaHPOoTDMb+hohG9Rf3T6VFR0hghI5YNTxvUYt0X0FSb3jUCNDkjR+ex8acvg05w24rKqM0BX3h8aozQBkO2a3dIKYYZFVJbTGSm48KmWO1l0x4rqe0wqZdf5T+laEFzFc4/C3geYoTwDVuMEVWuLYg6k2YbgiucuWLXFbUTtHjWcjxo+FkXmGHjWHbX8qArcjl+IfrWlE6soaFgCfDka645S9MWaEeEjddxUFkZdulSWYrtL3T49KkwRz5+NbQRZe6NJ9aIko8cflVVkKb9KQfxqiV/CJo+0C99fqK569soLpSHQZ8a6cSdzAwR4GsW7j7GYj8J3X0oJu2i2iiU/gGflQMVNo2aJJB1UUMHasVUTjPhWlB/AT0rOO9aFvtCnpTEqzJvwybwANQTBQelVuJ9ubAiF9I3LH4daVuQtwFVsgxgkedX6vwcjFLNTzUSMcq0wdT3h61oH3T6Vmr7wrT/CaiuR9pVltpvtVsMPoD6gcMOQ2oPDfax7pXteIRiZMZDqMP8ALkcUf24g/wCH2twuQwIUkHpg1xMLtFOjqdJVgc+FXDHgtekcQsION8Giht5lyiqwA54xtt0rg+IcJurFiJEJXxArpuJ/5aC3v7QuHMKspjOMKBv6+lVrb2iW+maK5i193OtV5+OR+1XG1LFCTf2ex/4a/wD2FYArsbizS6sXS1ZezdRoOduea5i6sLi0bEsZA8elawqWO39m3/4Hag/yn/7GtXnWT7NAHgdt6N/9jWpgjrWL2octur7jY+VUW2JFadZr+8fWsWNQM8qnZL98x8qg2wotifvm/wBNY+qt1l+1MWvghb/u2Dfp+tazYNZ3tJcJbcFcOpbtV0AeZrrj2xXKQ8TZOAvZRs3bNNlAvMDY5+h+dSHEby3IR2Ew8H5/Ojey9pFK8080erRhVJ5b86nx+xFuFngyqE6Tg8jXS62ixbcdgwO1Elu3mMqa27S+SZCUkjkA6od/lXCm4aPuyKHFFjMDMXjkaF+YwcYqeq7d2bmKTu6tLeBGKzeNW6XNoUPMe6fCsWPiF/EN3S5T+ob/ADo6cZt3GidJID4HdazqhcI4ksf+UvpOzZDhWfw9a6ZLe0mh7YOjqDgEYNcw1hFxCQSQvHIOXdODU+H8Om4feRF5dMrzAJApyWUHOTSyDpbThfYg3M/el/Cv8orA4vEV9p7KUjIYLuBtkE5/SuvvHKREo2Djma8/u+I6uMSrNG7KCANBwVOME1JvfDTr4Zv8wcHbFDuLtY9Rd8DHLxqosD2lm0qu4IXI19PKsm4vWMhWMGecjGPDP5VOUEurwSBjI+lAeVDi4hcwNHJDDpiB1AsP4g8KLZ8KLyiW977jkv4V/etie2SeHs8DP4T4GtInw697y3kZyrjGjqfL4Vee6F1cFQR2ZGN65CCR+H3pjfUsbN3h/KfGt2JxGSHOpW8OlYu2os/aPssjJJgLnbNYXtJaNlrjSwSTB8QTW68Ud1GMSch65PjVLiLdqrQzEqrjAQHOk+PzqThe3F9STj4Va4bxI2UjYB0SDDiq1wHhmaN10uhwaAcAZzmvRrcc96diJhJpCPh2Ixg7EVTuw1ncuIgjox1hG8+f1z86z+BSgdqrYyMEZqzLIZZm1sJDywwrFkxmmpd1fsyWuo9SBWxnA6bVuQfxFHWsLhoZLlfIHYnNbsTjtVyK5NKntWwXg++2XH5Gub9njpuIfDDH6Gt/2wOeFpj/ALz9DWNwGPU0JHRCa6fGXS28mJV5Heg+1MhHBZPNlH1qVvG/arttmqvtWWHCQDsDIPyNTFKxLSMrJZYG5VT67mugjO+OW9ZNoubqzXwhQ/8AxzW5HH3xtncVM+1jTHLbesXjf/WRLRalWMEsBvzNbaqTWDxtweKFJJGSMoAd8An1pelij9p0RCCNwU8WG/pVm3OrcwhH6Ohqs2qDAjeOeMY3L8yfnV/h8WqdHki7M5yR+wFYUTiLojpGGQyRDvBhjn51WkUwxsEQntBrBXcemOlRv5GWZ5QdmkwVZcYPkauIiELqi7hG5Tl9Kl7WM6NgzPKFWQjo3dNAmmMRMjE7+6r7j50ZYEkZ1WdC6sQUkGDiq88LGDuB9tsscirAWINcR6o4FjCb5jIwc74oSyPJAUYIVbkG2+VQSVtClFAC7ZQ4J9RTF4ZISmoZxsHGPka0yscPjikEv2mR45dsMwzk1C8thbSLobtFOxKY5+lQieMYyxjBIDFt18M0QWyaWVgpGQRIGAPrVATI/uTP/DJCo4xgdMGioyTON3U8mJOoGpRxJkhrjD5KlZRzGTyoUkDQyJGwMZf8QOVOfyqAvZNCquMMMkakO+fMVZt7olDDNJqQqcdqu3pk1ntE+CNSyfHB+VSju2gtjEJNTuQiowznO1JFqdo5hg1h8JJlioOQAeX0xRpIgArRMrKBqyhxjb+1CMOgrHFpZOTLyZavxoLa2MiwrcRt3TrHIeo5VBUjnLRkB+uBrG9XtbyQIsZxKql8rhhjljB67VQlijijXQWXU3MbgjHjVyzeNY1ZyJmA0qV2I5/Ooqtw6FLqRJCmkRtkodiRnnVifQJndGYK5zhxnGKBcyFJo8DUAPeZcEZo4kt1tXVtYlydDAk7f7NKgTQzSKJGz2THJ0nVnA86NFGTbdhGI86MqQdLennUnJMA0MMooyU2OKjDMqaTcMAoHcLDIqKzJ9PaAsRgDYOMHPhmproGpe+pxv3tQI6flRr5dEIuIU0LqySneUH0qpHJ20LzvEqmQ5BUFRjHQ+f61ucxBSmiFnjcFge8V2PhQpMSKBkA4yVYYOc9KmJdROpSNQwSds+eaN9mCuUmuI+QJzhlPnkUQMQZjKKcK+Cw0hsYoUMZlljjSJBIq4BUgZ9c1LuWzlkkLsgwjxNkH50jevJIJXYSFAcg90j0xVAZUSFj2lu0bEjkxTI/KrDyZSMx9omrYknqPTrUb2d5Ri4ftEPJx0FBt4oXbs0fUpxk4xzFTLox7dLw694syKksMU6dGc4NQ9oLlXRVmZ0ki5qg7u+N8n4VatUlNqiRSGNhjvEBthzqj7RoFJdpXGsAYG4+VYwbqgkE0sazW8qSLyIB0sPga6izsLGaIyqup3ADktuCBy8q5KKeKSMKyqJEGMrlCw/WrXDPtLTlrO47Nl2bfPzFXK6STbS4p7PaYi9s+pRzRwM/A1iSCKS6k7NjCAxAZWIyBty5dK6S/lv4uHEmRZXLAYVdO1c4iwyN2bS9jNGc6XGfhvVnKWaPHHO1yysY5EA2JGnI9RRu2WCNe3iliyxAONa/Mb/SrXAhHBPru3jki06FkzkBs53B5V0k1la3MWlokKncFR9azljjWdOSW4hnIWKaNmOMAHc/ChTLIrHWDjzG1FvOGRWXGY4XRXiwZAzDORg7H5VnISqk2dxJGp3KFsjl8azfBL0liwqKXGmr8YwoArIW9uID97HFJv5qfptV20v4Z2RXimhd9h3da/AiueXgyiThbcsux5UAurnfbzpLcwzErHKjn+XO/wAqHoIbvDFccsbO40sx7DCNkVYI6VUhXDZXlRm1Zz1rIkx8DimOnSCdj4jnVeaVkGedDWXXgOcHzqy6N6XUbunEm/XNOk7LzXI6kVWVQDnOfSpNjB6Guk8mUTa4k8TsASM1YGBsDjFYxkaM5xU0u25Z010nm/a7i5TGkDnlT17ENSp8UqBqVPTVAqVKlVCpqelQNUgxFRpUBQ2dqRXwodSVsczUDcqVF2YVAqQaCaMSp6HlmovG5kV0mdCvRcYNMDg1ISHPSgaSGOQgoBE4GxQYx5elJZjEdNxsOknQ+vhRgVJGDU2VSDqwV65qKkrZ86IFFVOyMO8O69Uz+VFguFlHdPLmDzFAflQ54UuYJIZchHUg458qIMEZ50C5Vm0su+nI05xnIx+WaUnfLzSeMxyYwQpGVz1Fdj7IWrxcNeWQEdq+VB8Mc6qy3cVpKbRoxJHGdKluQGK6S2Ie3RlwFxtis3y28adPSdwQZFIgMKQBpYquYLRciu1DbKnJG3jVryPKmZcipoAhZ4RqhOQdyOhq5FPHdDsyO+Nyjcx6VSKtG+3LqKaSJXIKEhhyI2IqygtxZtG+tDkc8jmKUN86jE+SP+8H61KG7ePCzbsOTY5jzqbxJOSY9KMenQ019gsW02tQykMh5YPOrHvAkbj8q5/7+ynyg7md4z19K27S4iul1RZRxsVPMUl2aPCcRLnpU5D3zjlTooKsqncE5GMUzDDYqVYE4JNTQd0Ux3NMSVIrPSig7VKhqwYVIHNbjNDlhRxk8/GqckJU7jI8a0OmKWBjBqWbGHLBh2IGxquoltjqhbG+4PI1t3FtkEp8qpPDzrlcNdNzI9rxGKc9nKOzk5YbkfQ1ZKspyhyPA1kz24J5VGC7ubdipzLGOhO4qzP5T1/TbjmByM8uYNSIVuR3qlBPDcprU94c/EUQNJF7w1L/ADD9a6zJmwdtSHwodzEl3AY22bmp8DU1nWYDkVPUUpIym67ir2gFohS1jjk95Rg0G7jCOMdRVpd6rXhwy+lS9Co21X7Xe3T0qiTV62/gLUx7WrgQSWM6NuCp/KhxKiwx6VA7oosAzbzDyP5UOPeCP/SKv0+Hxmo8qekTVQwxmtEcqzutaC8qDD9qV1cBU4zh1/I155cxhJNhivSfaFdXAH/pIP1rzq+GJgPKumDOTp+MCRPZDhlzE7KyRqpweeR1+VccrNG4ZGKsDkEV23Ehq9gLU+CpXEEb1cPpa6qd1htYrlJGj7mwj3Db5/egQcagulEN2gDNyYbqf2oKmReAQyRvgxoTyznvEVhB2WQOh0sDkEdKzjjva2vR+FLHHYRLAQY9yCDnqauas86zPZ6TteDQPo0k5JA8cnetLFZD1lyZDn1rSJxWZMe+R51mrEdW29Gsj983pVY5xscUbhxHbPn+X9azO1aGazfalA/AJCdtBUj54/WtI46Vn8fha84cLVZAhbDamB07dM9K6TissT2RObe6BPdDD8q1eIQibg10vM7ED4iqPszayWf2yGcYZWXkcg7HlXQwwRyWs6/zIwpleeCPOrmEJcAdGyfrUVGHGav8ahe1v1XbIPh471XBDyAlAvjpreN3il4p5wLdYzA+kyLqwTgDc0D7UZVxIit5jY1YvkH2SNxuNAG/qapIjKzagRtnetY8lGtI3e6VbdmRzuCNvjXoltZW0Jguf4twi6TK3M561x/s/h5jlR3VxketdbbzBPuxzXeued5WLkwkkDJsWx1FcHbWgl9pp4LnfLvn6126zY2Jw2MknpXGXd9EvtNJdrqEenwxk6cbfGs4LVm7sbmGcW1vcyi2cDUCdhvyFa9vZQ2lsBDHqGe9j3vWufT2julYiRFliJ2B2I+NX4OOW0h3ZoGP842+dWyo2gN8ry8qmowRtnFVoLkPj3XBGoENVmOeMsQThvA86yKfF7MXUfaRr94o3/qFZnC7pn1WknNN1PUr1FdIQjDuHNc/xbh/YzJc240nVvgcjRWlonjjSYErEGwxxsRSnUMVkxnI2rY4dPHf2ALKAw7roehrOurOaBiyrqiJ5j8NZsalcz7QWqsouU3IwH/Q1zwGrPgK6bjDdpE0Vs5Zio1AdBXOyEImmu/j6Yy7CZt/DHLFaNlxIRqiTDWA2ckb/OswGnRS7hVG5rpcZWZdOz4YVluQynYoT+VbUQHagZrD4AgAReoix9RXQQx5lXx3zXks5dGT7YkDhsfm5/Ks72c30+Uf7Vf9tTiwhH9RP0rP9nl5H/wx+lb/AOUdJA4Eqis/2wf/AIWg8ZR+Rq7axg3A36Vne2fd4fCP/E/SmIpWY08RtxzxDH//AKxW/CQZFGOorBsiknEo2jOpRGoB9EArethmZc+NMuxphgMbVzfGSTxV8SqAuNiORwPCuk8K5njIReJS6o8sSDkc+QqVYDD9kLOLqAksc5CnAGK2rFIUsluIkOpEZ92zjy+QPzrEt2SWZBHLjxDDP966GYdhwaTTlpHXG3PfapBh3Qfs0lXtE7Y98Sbrvz9KVpcN2JjjUd0ZzGaY8Re3eMAt2R/C43HxqEUU+lpYoGVCMkx7A4rFahSydsgyUZwcEOAD6/ShpM0cixdqYQOpGRmoXUrHIDawV5EdDQGiMZUyrJHqAIOcg1YGnCduxwCGOcrtTIqBdLsd1yiyDZvjV64khlREMQPI5U4OPD51QDIAYldw2r3JNwMVqMiohjLYDKefjj0FEFzELcW/ZxynJZZF2IpwNM3eLQsDqDruuKHJECzF9Dsx1B0OCf8AfrVQIyakEQlL94LocUV4JTbhtTrGDpDDvfSqspUKSraiTurjBFKK5cp2SF8A6gAc4PlV0qaJOVYgqxGQcHB+VQjdr/ihcnV2a6mwMd7xxSuHZbZpZNMg6EbEGpcAsZriCW4jILF9OkNhv971dcbTa/KrSwgOqyBSCCdmG1EjmkhRjHPoUEakYbt6UxikglaG4O4w2hhjNDuXDhW7IwsObjdSMdelc2hkhMiB2CiMd4hNgcfrVh5llgaPSo7oCq2xFVoo2njYwxrtgHQ2M7Z5UGYFlx2mWQ40OOVRVhiFcq7EaRgnOoeINDuECFAO8uNQdCPrQUjKSZIIzzwCQajEBPIiYGSCe4MdOVVFuOJnt1kWQSEEr3lxj4+PlQJTIoJBIEWeYyN6U/awwdhqde+CEY7etSLOwV4g6Pq30tzHhjx51NKoXV40djIhGCQACvLJ/tRovtENvGuGKgBSMBhVK/7Ka7ggBVQz5YkYxk9a2GjjbutqUgE60367V06jJreMyRuUi0gfy7CgLCzTdmsirqbGhjppB5yMiVJNHUEgmitEbnJkBQBcHUuRUDycOntYmMkauo3yDyqq0etC0K7/AIgd80aSZ4bP7Mcunijch6UC3yzEiYZHISbNVErSyS8Ur2vZOrcyMr6eVTfhHEIJDJGmtRyeLpv4UK5nljiDoCsqtknOQw8K0eF+0drGumRzE3QMO6D61dbib0u2EnE9KK6QrgYYvnVnxwKocdW+EoefvRDZWROXr4Vr2fFDJaq+UllK57jYHL6VCfiEjaGeS3twQNUUwySc8s5rnMdXbVy25lrkFEDM22xB5V0PB4kA7VAAzAZPjiqt7wWK7lItJIwxGoRk4IHl5UPh/DuKWYZFfsFPIsNWPTpWc5vlcb8bPELYpwi4RWaUk6/vGz1Gw8K5e6spYwshQ5PgdQz44rdvbTiM9gVjvWaTBycBAfIYrmQbpW0TZRwMnOwOOtbwiZVZt4T2ijQcyLktggfKuk4TaSLGCl/Lo6opBA8qwOFzLPcBHf7wdCefpXU2NrDEjhFCiUksAOZPOuWW/bludMniV1pv5g0erT3S+cnBFZE8dmgTs5mUsuVyNSkZxzHpWrx2KKK8Ij0I+FwACCRjHMelU3tJbhNLKzaWyDjXXbHpzqksUxY9myuTuNLZP1qxb9pDcRs6shUMdJGkcjyqvL2bgFIzHKp3Ct+X7Vbj4i8VuUuY+13zqK4+vKqinGYJ3CzKScczzos0nZlfs1xKFA3U74+BzVoSWFwgDwFZRvqjPP5VXe2tpZdENywJ5a12pRat5rkWfaGOOXv6QRlTy+IqSXykEPFLH56dQ+lQSF4bVYkXtNLMSyb+m3OnidT3SMP/ACnY1xywxvxS1xXhxDIkhHQHf5UzwuMLgjwyKA8SSadaKX1dRvitqPhiyJgTyxnA0lGyPkax/BL0zYz1jKjGflTSlwMg71elsLqJQDJDMPEqUb6VXnBSFe2jZSTjKd4cvn9Kxl4MoyqLPnIanDajgDI8KiscUrEJMgfPusdJPwNFit5V3KHSeo5VzuFnw1V/lThsc6WaE8ip7xx5da+k2OGBpVSN0dXdGB51aSVHAwRnwqGk6apY2pYqojin60qWKBvCnpqegalSpUCpUqVQLJG4oquGG9Cps4oDFfCo8qZH6GpkAigYMRyo2pJlCSDB/moBGKWaKLpe2OD3k6YqUkKTgOjFH6OP18aaO4KDTjK+Bokjh1ypz122IqCHatCQs22eTjkay+P3cv3drAG1P3iy8z5CtQNldMgyp69DQWheHDwjtFH4DzHoaI4yV5JBkLkLsQPqTXX8BmkuLBGlbJ3Bx4ilb2lq1y9wmcuulkOw+IqjIt5wR5zYQdtbyDUAcnQazljvpvHJvjI57inyMVT4VdzXtqJpohGTtjf9auDukk9a0wjnPOpA4pzg7UgnjQRKhhVdoQjFlGCetXMCoFehpoVtYJ7wwcfA0hqiUspyv8p/SpvHnPgaEdS91hlfGoqylzFcLokGcbf1LQpbd4GEkb8+TrQWiy+tSQx3BFXLWdkOmQZHXwq9idrfiTEdz3WHJxtWg6nGTlx443FULiwV07SDcfy+FVI+IT8PbSymSIc1/EPSpvXa9tYjHeU5HjUTvUYLuG6HaQsMHqPyIopAO3I/Q+lLANRipA70sYO9Kk4DswBwacb0xAYb0lGBRDkUKSNX57HxoppiKoz5rcr0yPEVX7EZzitahSQBt12PhXO4rKwprcpL2kZKt4irlvfEKEnGOmrpRZYirYIoDxc656uN4b3KtrGoYPEcenI0GScdtpcnUKpB5rZj2ZyvUHlS+0ozNr2cnkegreOcrNxaqTKw72M+Iqvfbac1VWQxaQuMAe6efwojabu2aPJHPSeoPOt72gJq/Zb26/H865uK+eBzHP8AhOCeo/eug4bIsloGRgVJO4pjxStO23jk9KDA4NtGfKnWYQwysQSdPIVn2dxmO2Vd0kUlSRj6fGreydNHnUHBpskGphgaqIqT1rST3R6Vn4FX4/dHpQZvGhq4FMPL9a83v/43wr0riwzwW4Hr+debcQGJh6V0wZrsJ4+19gIRnlGp+tcLKhRsGu+j73sEn/lf/qrhrz+L8KuCVrR7+zY/8pv/ALmsBcYroIBn2c//AMb/AP2Nc9TDurXe+yx/4HD6t+ZrXrH9lv8AqSH/AFN+dbGcVzvaxLZqyZlw5PnWmd6zZSctnxrNWK7Zq3YRPkyae6Riq55ZqcF+9swUxl4/FeY+HWszvla0NxVWC/ge4aIyYkB04IIG3nyq8s8FyupGDeOOYqpe8ODOJYwpDgAg+PjW7+4zCaBIp3kQYMoGQORx1q5aD7qTbGx/KgJbpBGqLnYc81athiN/Q1Fcr7YWwEtlMo3k7pPoKwMFZTt1rsfamB5OGWrxxtI0cqsQoztpOf0rljLAxIYdm2eRFdPH0zl2NxO2MfAbWbmHGD6gn96yEkkKlGYlQNWDXWX8Qk9iQRvoIYH44/Wueki7ijn3eu9awTJrezYSd5To0YUcj51uPHLHMJYgGGCDvy86xfZdMPPgbAAYro0/Hn+WueU5ajIuuImW3EZ/AxDMdtTftXMcSuxxC6iigXSinSp6knFWuNXcbNND3gyucAcjvnP1rM4e+i+gOM98DB8zXTDHU2lu25c8GCJGsUmSB1HM1ks2HaJo9WPDnXWvGe0T1rG4xa9jxKcxAfeKMeWedYmX7XShbEKwaC4aFx0BxV6LjN5CFFzGsyE8+RrGXJBbYeVThMragjctwD1rdjO3T2fG7V3CmRoG8H5fOtaGZbk7FHXqQdq4aWQCUCdAMHfTR0Ka9drcGJsdDisXBrbtRDcWc7S2jDDDkRkEedCuOMXM8Qt0tmiaVtInG64xk4865239oL20k0zKsq88jumuojWe9ltGkAgtowJOz6l+gNZ16rvbPv7JOH8BuJM5kkxliN8E7YriblstXoHte2jgx3xlwCK86c6mrp4/2zk0rKwk+yi77rKcgAHceZFOqCMkhACedRjOnh6jOO6T9TVZJnUjDfA12YdbwDdif6BW/AMyjfpXOez0yMX0nOFANdFbtmT4V5Mu3WdMT232s4PVv0ql7O7FtXIIKse3D4ht1zz1fpUuBxgoxx+Bd61eht2hXttjjbrWN7asDbW6g/iY/QVuWkY1E45Cuf8AbY922X/V+lTENwwg8QYqQw07MOR5Vu2/8ZfWsThUapeSInJAw+Ga27Y/fqKl7VpAZYetcvxR4X4hcltalXxkHbYV1AIyK5CQNJxS4+8GkyscNy5napl0Ro2USnSqOr5IwCKt8amWGGJMEIrYKLz5VHhSCSbU6qrL1HXH+xVXj8gllQIzYXJZgMgZ8flUnR9ZJIczBSNKggIw5frVi2mDHSwZcAbKenLpQmdyS69m4YackfrQ4iySHCMr45jcftUaNcIil4+0BGBpWTn86CheMohSRVB6nK7/APKrFxL2sbI2JSV2+dCPYmFuzleL+ZG3zj/fStRkdXSeUs4XXjmDihj7hzKjb591utQeRWfIjQhuWjbBqU51tIhIC52U+GfGipGRHI2ZcbEhfj0pJM8qCNzHLHnCljg/GpRsDFo0dm6b6x/vBqlK0kakECVWbJA5+tVF2aCOPS4d8DulGXn8aAsNubcFAwljbvY5afLxzRYZyYAqzYSXOFcZP9qG0DwrrdNCnbUjc/PFBk8T+7Kpqzq72fGt3h08Nvwy3jEXfwCZI3wynz+dc1dO095p2JzoGK6BFt2YdpEVwunUh58t63lxIk7EnupLoq0jrKUXQpK4IqaRTxKO2EojIwFAyD6bUOS1V5SI9LrgYBO9WXvGSIhJXTsVGmOQ5HoP+dc+2g1QG2EsaYeNt2j5sPMUSG+KsHfS0bDGlxjf/fjVY3IklDsChfZuzJ+dN2hinQLJrxuA4wc1BdEZKM8EbjswCWj7ynNU1keRjIidpp3yp3q3DNPGn2iHVEoPfKgEDzqoFk1MY3B8Md0mqLluTMyaJ9JOEKyg58fWqt0GgumOGVgRlo98fCoxsTM3aysmOjjG9GgtftH33R+bLyWknKVg8TDz36Sdp2rzEYwuCDnwrbUJdWqSorLpGWKn9PWjxcHH2z/EHk1JFvGnPOB+9XOOWtvZvBhDHmLThNgcc8+e9dcumZ2xmixnSyuDv4HFPE80cmZJ5EXoXAK/OkIi1uZDplQN7q7MB4j/AJ1KND2Jzns23XtM4rm0JpaUOnZxysBsynSScc6hoijXCziQpghZFwetPFJG4KsmG/nQ1GS50soAyqnfWvM0RXuZFbB7PSpG+DkVktFqmwBkE9K3OzVoQRGFDDoahaRokMjMgYq2RtuK1LpGfbcPYyyEuY8b7c6p3kQW4dFZjp6mt+AhVmcnKqM/LNZ9ipft5XiEoYd4E+prUqFwvjs1kAsymZV90k7r5VuRe0cUrFkvOzyNo5FG3xP71yCoWYKASau2/DzNuRpA6mmUx7Jt2Y4urWof7RbR5yTrO351Se4tOLw47aJpE3LIu48RvWNxXh9rY2i9mjGRyACx+dZEZms7gSRFo3AyMipMZZwu9Ojn9nJGYtaSxyrjOA2CK1bWznjYtPeXZIGoouQD5D+1c7DxqNj/AJmGRXbZpYWw1bUHG7Z1SNb4uAQcyYDDHqKxlhb21Mj8UsBJJE66tUmxUnUFPOs4PNG5EbMjDbutWq9/aSZKT9q0Q1YQZP7Vl6pFm7nZsmfdmQA788Gkmk7QlkmkGmTQ+TsHGOfnSTt43Ujux59xSGA+Boyx69h2meucMBQMlDoGD46Gx9DV2pOzOSUSM5YnI7p+FWbQfaFMdw7KQdtS6h8xVVCAja3IYDZWG3wNEtmMrNGB3iM6gazVXoohA/cOXXugRkbnzBoScRdQDNCHjDHLMv0qpJEwYHtMsg/EN9qeGZhbsshZQc5GxqGl5pbOZiyRmNcd11zVy3klCl4rjJOxRsfMVhKNEhbWNLDkzFCflWlBIJfu3aRXXbDqHA+I/WnXRY0EvO0XS6av9JqjxA92FmVjhskE4oWqFO1EseACQTA+CT/pNNJc9i0ZgnZ0wD31xnyNXd+pozv2ilwurkNJocyBI4guqPTkns2KkknbyrSna2kgSTsBlhqJQ8vlWbN9nlnBd5FB5EjamxoSpcb6UwvQ53qkRvvW6wyMHlWfJZIpbSSOoB5VolUakv0p0iZicA1YSAAd/c+FNNCQz5AXQfUcqPQuQ26U4Yg1phM01PnIpjRCpqVKgempUqBUqW9KgVNTnxpqBVJWIqNI1AcENUSmOVCUkHIoyyZ260EKQJG4NTYD40MjfBoo0cme7sCeeeRohRlxoznG6H9KqdaKkpACP3l+o9KglLGk2JEfRMNtQ5/HxqEFywcR3I0NnCuPdf8A34VMxqykqSRn3v3oioksZSTScjBB5GgOCBT4zVIx3Ft7mZYf5Se8vp40e3uUlTUrah9RVQbAp9RHPekMEZps55cqIct4VE6uuwqQAFRZwNutFNyqJXO4qQWkdqgAy6dxzoTS6ZFOrBFWm72c1Tu7KK5iZJBzGNQOCKir8FyUZT08KsSxW3EBgnRMBsRWNFqgiVZSGCjTr6H9qtQyOpGg5J61rviorNaT2FxqPdcjCsPdatO2vw6iOZQrY+BqwskVzAYZ1BB51Um4dpXVCTJH4HmKxq49Nb2vhsnByR9R+9M40rqz3fGqEM7xd18tGPmKtxyJMhZGDK2x8/Iitdp0kG2BByDyIqQOaaOJUQIg045Kf0pDY1BKnqJOKQaqGO1MdjU8g7UxFBAoJBhhVSeBk3G4q7ypm3rNmxlMmoGqs1spHKth4FY7bGqssTKcMK53BqZMlo5Yu+BrXlg8wPKiGVJUTcqckZHOrpjBUg1m3VqUOuLZx1pzF7VeM27PCtxGMsDhyBzrR9mCTws56SN+lUIr1W1W9yoGRpYkc/2rU4LDLaWjRyDYuSp8RgV1mXDNjWEXaxOucHGRVCyt+0t7aVzhowcKuw860LaUYfptVOyDLaorAgrqyD6mn1fiyabFIMDy3pEVWCVsHFaUXuD0rNHOtGI9xfSiqPFR/wAIuB/q/OvN+IjEielemX0Tz8NnijGXJOB8a844tBLBMqTIyMOhFbwZrr7Tvewij/wj+Zrhb4ESj0rueG972JQYz3GH1NcRfDvKfKtY9pWpa7+z/pHJ+Zrnq6Cy34A2T+GSufq4d0rvPZYZ4HEc/ib8616yPZM/8EQf1t+dbGK5XtpE1mSHvkedah2rLl/iH1rGSwNhTRjvGpGmj/ifCppoxi+8DozRyDky8604radYUkuZu0Y7hQMAf3oNtFqbUeQrUK6okHlWsYzaqt50WNtMTee1QkhcElSCPA/vVS6kmgZTju+fKqjRxHJCElUMvnWBx32d+1r29m2ZRzRuo9asniB8CKsQ3uVBLetJlo0z+xY+xMkeDqER2+NcjHdOoAkQMoGMjnXo0UyIDjkc7etctx/hkEcn2iJNMch3x+E1vHJLEvZt45GnMeQMDOfGtyV8RHultQx3edYXsxDoe5AbOyn86uXnEoLW9EUzlQEzy2zUy7I5+/4RNNdSPBKkzMclG7jj4GqMFtNDxC3SaNkPar7w8xXWsIrqIMCkiHrzFAks+2ELxszdlKuQxzgZGcZpM/i6aEqkSJ61S47bsswkxnXGN/mK11XMozyqxxG3+0Wzx4yeyJA881irHm0IQo2osCCd6laxN28Tj3dY/OmQYV/DUaVoCb2MDO8g/OvR8c/qF+rLcNnqS31NAkOHA1YOOdXuKr2d4FkUkYwR8TVSeNXkARsHHJtqY9Le2xwmyS5LyByyoARnxrr7KbtoVLHDJsceVc17NoY7SZWG/wDzrStHMd6F1EI43HnXDLtqJe2k/acHjIHOUZ+RrgzzrrfbGQ/ZLREJ7PUxPhnbH61yRrr4/wAUvbRO1mg/oqkp7648auy4WBN9tAqmm8i+tdGXQcPwF1W5TPMoThl8s1rWl7NHMdaMDjkR+tc/Dw97lTJEwDA4xnH1rRsLDiLMwe67NR4jUa8902H7WNJOttIw7u42+FXvZeUSQyZ5qFB+tZXGVe3mtopJXmJJZlfljkNvnV2wQwrmzmRgdzGdiPLNL+JO3XWiKSxG21cr7eFVa3AO+D+dalnxCUMyshBxyyKwPa0SzywTOraMFd8Y8aY9rR+ASapSDsdH7V0tpGDKD5Vy/s0BI0jdVQD6109nrWXbwqWcjQRRrHlXGX/s/di7lntZwQ7lsEkEZOfSuyUkbseVU5SNLYrpjGKFwKBobVonbW6gAk/HP1rK4mzPxBxE6DThGHmOda1tMsMcucltBfIHhWIe1udcRVe0UalC+8fjXHL/AB0xUJisMeblQhYZOD9dvWi2XtFb2LKkcUk6v72cAg+VV57KXiUqQJJiUNp0v051lJatb30kMh70ROSOuPCunjk7TKuin7C6uO27EQrI4GFO45eFBnt2S6SGOXJI5OOVAZ1imjdCNXvYYZ3FWJ5zeMss8QCDkyHcViqaWxlDSfcrkAtqQ88fWhozSxHvamHLP5VNjNFgpO6nGwcb/OnjBk3eHJP4h1qKHpYHVI5jzz3yKJcl5UYuEdgAVdNtvCjJIEDQ6t2xjWuWX4896u8OhtZIWN3AAWOgFCSPpU2MEFwFywOBsrDGKldytDBllKIRqUA9f94q3NFE7SNbyK0SP7jnfbIrI4wssCRxyZ741DfIxW8Zus0LgsYk4nGSVGnLDPj0+tdFeJGjRhxpYAklBnUaxeBQtItw4CnkoB6/72rXVI8mNnkjkXcZGQBTO/2XHpFJXnt2fskkZBjUCQRVbS8zgLIyHfOsZFGS1dZSwQOAe9oPMUaS2SaJ0STSx3COMZrKqiJJFICUJXI7yH96kZA+rUFkOCMNsR5+tMgZSUZpIz03yOXjTtmdk1KrMhwRjGKA+iSGFffRCPHOP2qvGjmc5cMqHZ12qz2knYqw1oNyNWSp6UC3iaaZi8fZgDMko5AVZNptYtlead9D6Yhu5YbetS4hexpaSRxJmIAYI2yTVaedJVWGDK2w+bbjc/XapWdu912cMoYwtMAPQbn6VrriJ3y6KytytrZ24H8moem5qPtiuLS3kBAIm0b8twf2FalmC90xxhY1+pql7VwLccP7IndslfUDatSbZcogkgGF1KWOe4ds+lOOJznKPofBwdsHalbyJLbLKzurac55jPnR3iAjZpo45RtuMZrFaCkCPEHEbRMTnKY+J86aIzxShmKsrEkLIPe6GjGFWULreI+DcqX2aS5hde1jk7M+4TjrQWIvvV70UcQAxpj5evrSNi0MQONQfJBFBtMhMYZSDyPStIz6Yo0kOrryxRGUtq7W88YB2U9KrRFraGVBEDqXGeoOP710vD9DSqV333rEv3WG4nXsxpEjAEdADikGZwq0FxxBAW0hck1uy2Dq4Ck4ztkZqhwmFWvzIjY7p5da31eWJlI335Hkat5GNxmFjdR94YiAO46n/YrG4pmS6BKIh0jZBgV0vGrd5J1kJwXAIHIZFc/f2zwyYk97rg59KS6FWK1kePUIyVPI1q8K4XbuzNMusjpk4q1aQoLNFOx0jOau8Mt9OvPLPjWfa3hdaAnW2gIRI4lOnOgnTqHr41TjRGEgnkkjUHKDGsfvVziuVuNKmN1xgoTuKpMGw5jZgBgYJyB8KKnFN33EYXK7d1veFBuh94G5+XIioKvaaC+iYeI2NHK4fBM0Z8XXIHx/vQBXu5Zi2jkSd8VGROzk0xsv+sAqw+XOrMCJJAdCEyZySnIr44oUyMjYdgQDlSy4z5ZoqPayL2bCQhhsQRkU8ra1MhRSW5lDj6UNywGVJXHxFPHJ2gAVY5WcaSAcYqCzHDbzRqJJdD4/ENs1O2imjnD2+phyypGAfQ9KpiJ0YpMkgQN7wGoDw3q0BJHasU7pU4GDg1KI3s7sQ00aq6nBJX9RQswu2URkGd9LZz8DTJI5fX3wp3ORkE0UR9o5ZUQnO+k4qiwrdkgifSTzXX3Samhja3ZCXXfBzhgaqPcyKQpclRjGd6lcTSP38Rg9SuxPrWVf/9k=">
            <a:extLst>
              <a:ext uri="{FF2B5EF4-FFF2-40B4-BE49-F238E27FC236}">
                <a16:creationId xmlns:a16="http://schemas.microsoft.com/office/drawing/2014/main" id="{B2A03004-AAD0-47B6-98C9-F3056893E1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190500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320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AEE0-3439-F049-A2F9-32D3B412A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1FF7A4-BD33-6C45-9550-54CD1234D6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42256" y="-365919"/>
            <a:ext cx="12834256" cy="9625693"/>
          </a:xfrm>
        </p:spPr>
      </p:pic>
    </p:spTree>
    <p:extLst>
      <p:ext uri="{BB962C8B-B14F-4D97-AF65-F5344CB8AC3E}">
        <p14:creationId xmlns:p14="http://schemas.microsoft.com/office/powerpoint/2010/main" val="3343087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989A0-03CA-1648-97DC-106E0A832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E8C709-8D1B-7F44-9A0A-F4BC18BE10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7924"/>
            <a:ext cx="12309232" cy="9231926"/>
          </a:xfrm>
        </p:spPr>
      </p:pic>
    </p:spTree>
    <p:extLst>
      <p:ext uri="{BB962C8B-B14F-4D97-AF65-F5344CB8AC3E}">
        <p14:creationId xmlns:p14="http://schemas.microsoft.com/office/powerpoint/2010/main" val="3908480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0750E-2513-A147-BE4F-6213DB624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AB49EE-CF2A-9945-912F-0B14CCB11E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70857" y="0"/>
            <a:ext cx="13062857" cy="9797144"/>
          </a:xfrm>
        </p:spPr>
      </p:pic>
    </p:spTree>
    <p:extLst>
      <p:ext uri="{BB962C8B-B14F-4D97-AF65-F5344CB8AC3E}">
        <p14:creationId xmlns:p14="http://schemas.microsoft.com/office/powerpoint/2010/main" val="3424942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FB7D8-D30D-8F4C-957C-53F82D195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FB23E9-385D-D14C-9968-88CBDDEEC6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7231" y="-1578243"/>
            <a:ext cx="13059507" cy="9104514"/>
          </a:xfrm>
        </p:spPr>
      </p:pic>
    </p:spTree>
    <p:extLst>
      <p:ext uri="{BB962C8B-B14F-4D97-AF65-F5344CB8AC3E}">
        <p14:creationId xmlns:p14="http://schemas.microsoft.com/office/powerpoint/2010/main" val="1081017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6BFE9-1C85-441C-AAF7-AB2C138D7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6C4154D3-6AC2-41B5-AED4-7EF9BBBFCA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3500"/>
            <a:ext cx="12192000" cy="6921500"/>
          </a:xfrm>
        </p:spPr>
      </p:pic>
    </p:spTree>
    <p:extLst>
      <p:ext uri="{BB962C8B-B14F-4D97-AF65-F5344CB8AC3E}">
        <p14:creationId xmlns:p14="http://schemas.microsoft.com/office/powerpoint/2010/main" val="493094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3CFF9-439D-1C42-9F4B-7925C06A7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D9D846-98F8-5D4D-8669-252554B11E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805354"/>
            <a:ext cx="12498422" cy="9403853"/>
          </a:xfrm>
        </p:spPr>
      </p:pic>
    </p:spTree>
    <p:extLst>
      <p:ext uri="{BB962C8B-B14F-4D97-AF65-F5344CB8AC3E}">
        <p14:creationId xmlns:p14="http://schemas.microsoft.com/office/powerpoint/2010/main" val="3059136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2655173.jpg">
            <a:extLst>
              <a:ext uri="{FF2B5EF4-FFF2-40B4-BE49-F238E27FC236}">
                <a16:creationId xmlns:a16="http://schemas.microsoft.com/office/drawing/2014/main" id="{541243A8-490D-1840-AB32-CB672A4415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1094" y="0"/>
            <a:ext cx="45781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603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CADB1-C4CB-D841-A64F-8697E363970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3" descr="IMG_5782.jpg">
            <a:extLst>
              <a:ext uri="{FF2B5EF4-FFF2-40B4-BE49-F238E27FC236}">
                <a16:creationId xmlns:a16="http://schemas.microsoft.com/office/drawing/2014/main" id="{C742B0D6-DF83-B243-8906-6FD0337106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461386" y="0"/>
            <a:ext cx="13173387" cy="724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8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EC0743B-6BC5-BE4E-A07C-8EFB0314ADD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7622"/>
            <a:ext cx="12191999" cy="6850378"/>
          </a:xfrm>
        </p:spPr>
      </p:pic>
    </p:spTree>
    <p:extLst>
      <p:ext uri="{BB962C8B-B14F-4D97-AF65-F5344CB8AC3E}">
        <p14:creationId xmlns:p14="http://schemas.microsoft.com/office/powerpoint/2010/main" val="1516217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DED8E-4139-4A9D-B054-C16887A23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35868C-883F-4764-9F44-20D0F10E96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76667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3322" y="773722"/>
            <a:ext cx="2098431" cy="1735015"/>
          </a:xfrm>
        </p:spPr>
        <p:txBody>
          <a:bodyPr/>
          <a:lstStyle/>
          <a:p>
            <a:pPr algn="ctr"/>
            <a:endParaRPr lang="en-US" i="1" dirty="0">
              <a:solidFill>
                <a:schemeClr val="bg1"/>
              </a:solidFill>
              <a:latin typeface="Arial Regular"/>
              <a:ea typeface="American Typewriter" charset="0"/>
              <a:cs typeface="American Typewriter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E99FB1B-4265-7448-A06A-885D02F1A2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7099" y="625534"/>
            <a:ext cx="6593537" cy="4579512"/>
          </a:xfrm>
        </p:spPr>
      </p:pic>
    </p:spTree>
    <p:extLst>
      <p:ext uri="{BB962C8B-B14F-4D97-AF65-F5344CB8AC3E}">
        <p14:creationId xmlns:p14="http://schemas.microsoft.com/office/powerpoint/2010/main" val="450285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976" y="492369"/>
            <a:ext cx="10283467" cy="1863970"/>
          </a:xfrm>
        </p:spPr>
        <p:txBody>
          <a:bodyPr/>
          <a:lstStyle/>
          <a:p>
            <a:pPr algn="ctr"/>
            <a:r>
              <a:rPr lang="en-US" b="1" i="1" dirty="0">
                <a:solidFill>
                  <a:schemeClr val="tx1"/>
                </a:solidFill>
                <a:latin typeface="Arial Regular"/>
                <a:ea typeface="American Typewriter" charset="0"/>
                <a:cs typeface="American Typewriter" charset="0"/>
              </a:rPr>
              <a:t>Language and Human Nature</a:t>
            </a:r>
            <a:br>
              <a:rPr lang="en-US" i="1" dirty="0">
                <a:solidFill>
                  <a:schemeClr val="tx1"/>
                </a:solidFill>
                <a:latin typeface="Arial Regular"/>
                <a:ea typeface="American Typewriter" charset="0"/>
                <a:cs typeface="American Typewriter" charset="0"/>
              </a:rPr>
            </a:br>
            <a:r>
              <a:rPr lang="en-US" dirty="0">
                <a:solidFill>
                  <a:schemeClr val="tx1"/>
                </a:solidFill>
                <a:latin typeface="Arial Regular"/>
                <a:ea typeface="American Typewriter" charset="0"/>
                <a:cs typeface="American Typewriter" charset="0"/>
              </a:rPr>
              <a:t>C. S. Lewis &amp; J. R. R. Tolkien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D119C70B-A724-0544-99F3-6209D433A9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0931" y="2544640"/>
            <a:ext cx="5839001" cy="4055452"/>
          </a:xfrm>
        </p:spPr>
      </p:pic>
    </p:spTree>
    <p:extLst>
      <p:ext uri="{BB962C8B-B14F-4D97-AF65-F5344CB8AC3E}">
        <p14:creationId xmlns:p14="http://schemas.microsoft.com/office/powerpoint/2010/main" val="381249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056F6-2657-431C-83A2-BDE3976DA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3576"/>
            <a:ext cx="10820400" cy="4024125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Arial Regular"/>
                <a:ea typeface="American Typewriter" charset="0"/>
                <a:cs typeface="American Typewriter" charset="0"/>
              </a:rPr>
              <a:t>Teaching C. S. Lewis at Texas State</a:t>
            </a:r>
          </a:p>
          <a:p>
            <a:r>
              <a:rPr lang="en-US" sz="3200" b="1" dirty="0">
                <a:solidFill>
                  <a:schemeClr val="tx1"/>
                </a:solidFill>
                <a:latin typeface="Arial Regular"/>
                <a:ea typeface="American Typewriter" charset="0"/>
                <a:cs typeface="American Typewriter" charset="0"/>
              </a:rPr>
              <a:t>Teaching C. S. Lewis at Oxford University </a:t>
            </a:r>
          </a:p>
          <a:p>
            <a:r>
              <a:rPr lang="en-US" sz="3200" b="1" dirty="0">
                <a:solidFill>
                  <a:schemeClr val="tx1"/>
                </a:solidFill>
                <a:latin typeface="Arial Regular"/>
                <a:ea typeface="American Typewriter" charset="0"/>
                <a:cs typeface="American Typewriter" charset="0"/>
              </a:rPr>
              <a:t>Teaching C. S. Lewis’s Principles of Communication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latin typeface="Arial Regular"/>
                <a:ea typeface="American Typewriter" charset="0"/>
                <a:cs typeface="American Typewriter" charset="0"/>
              </a:rPr>
              <a:t>   As presented in </a:t>
            </a:r>
            <a:r>
              <a:rPr lang="en-US" sz="2800" i="1" dirty="0">
                <a:solidFill>
                  <a:schemeClr val="tx1"/>
                </a:solidFill>
                <a:latin typeface="Arial Regular"/>
                <a:ea typeface="American Typewriter" charset="0"/>
                <a:cs typeface="American Typewriter" charset="0"/>
              </a:rPr>
              <a:t>C. S. Lewis and the Craft of Communication</a:t>
            </a:r>
          </a:p>
          <a:p>
            <a:pPr marL="0" indent="0">
              <a:buNone/>
            </a:pPr>
            <a:endParaRPr lang="en-US" sz="4000" dirty="0">
              <a:latin typeface="Arial Regular"/>
              <a:ea typeface="American Typewriter" charset="0"/>
              <a:cs typeface="American Typewriter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0FE5DF-6EDF-8545-B1DA-461DE2619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9650" y="3422650"/>
            <a:ext cx="12700" cy="12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A63222-1FA2-A04C-9FFD-0E46189D00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8032" y="4046428"/>
            <a:ext cx="1863968" cy="2811572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E93A8E51-391B-1E47-888F-AC0DDE3F9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453278"/>
            <a:ext cx="7006649" cy="1082446"/>
          </a:xfrm>
        </p:spPr>
        <p:txBody>
          <a:bodyPr>
            <a:normAutofit/>
          </a:bodyPr>
          <a:lstStyle/>
          <a:p>
            <a:r>
              <a:rPr lang="en-US" dirty="0"/>
              <a:t>Workshop Overview</a:t>
            </a:r>
          </a:p>
        </p:txBody>
      </p:sp>
    </p:spTree>
    <p:extLst>
      <p:ext uri="{BB962C8B-B14F-4D97-AF65-F5344CB8AC3E}">
        <p14:creationId xmlns:p14="http://schemas.microsoft.com/office/powerpoint/2010/main" val="108357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72143" y="725715"/>
            <a:ext cx="10515600" cy="6132285"/>
          </a:xfrm>
        </p:spPr>
        <p:txBody>
          <a:bodyPr>
            <a:normAutofit/>
          </a:bodyPr>
          <a:lstStyle/>
          <a:p>
            <a:endParaRPr lang="en-US" sz="4400" dirty="0">
              <a:latin typeface="Arial Regular"/>
              <a:ea typeface="Bookman Old Style" charset="0"/>
              <a:cs typeface="Bookman Old Style" charset="0"/>
            </a:endParaRPr>
          </a:p>
          <a:p>
            <a:endParaRPr lang="en-US" sz="4400" dirty="0">
              <a:solidFill>
                <a:schemeClr val="bg1"/>
              </a:solidFill>
              <a:latin typeface="Arial Regular"/>
              <a:ea typeface="Bookman Old Style" charset="0"/>
              <a:cs typeface="Bookman Old Style" charset="0"/>
            </a:endParaRPr>
          </a:p>
          <a:p>
            <a:pPr marL="0" indent="0">
              <a:buNone/>
            </a:pPr>
            <a:endParaRPr lang="en-US" sz="6000" dirty="0">
              <a:solidFill>
                <a:schemeClr val="bg1"/>
              </a:solidFill>
              <a:latin typeface="Arial Regular"/>
              <a:ea typeface="Bookman Old Style" charset="0"/>
              <a:cs typeface="Bookman Old Style" charset="0"/>
            </a:endParaRPr>
          </a:p>
          <a:p>
            <a:endParaRPr lang="en-US" sz="6000" dirty="0">
              <a:solidFill>
                <a:schemeClr val="bg1"/>
              </a:solidFill>
              <a:latin typeface="Arial Regular"/>
              <a:ea typeface="Bookman Old Style" charset="0"/>
              <a:cs typeface="Bookman Old Style" charset="0"/>
            </a:endParaRPr>
          </a:p>
          <a:p>
            <a:pPr marL="0" indent="0">
              <a:buNone/>
            </a:pPr>
            <a:endParaRPr lang="en-US" sz="6000" dirty="0">
              <a:solidFill>
                <a:schemeClr val="bg1"/>
              </a:solidFill>
              <a:latin typeface="Arial Regular"/>
              <a:ea typeface="Bookman Old Style" charset="0"/>
              <a:cs typeface="Bookman Old Style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723"/>
            <a:ext cx="12376035" cy="697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34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16424-F976-480B-A4BB-C4BEBC5EA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B6C52-CA4E-4268-952A-8F8EC8823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Image result for cs lewis rare photo">
            <a:extLst>
              <a:ext uri="{FF2B5EF4-FFF2-40B4-BE49-F238E27FC236}">
                <a16:creationId xmlns:a16="http://schemas.microsoft.com/office/drawing/2014/main" id="{F65F5504-9E06-4218-9AEF-2573FE429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045683"/>
            <a:ext cx="12173174" cy="1182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610855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{A34E7EF3-32C1-464C-B939-3A652BC037F6}tf10001120</Template>
  <TotalTime>3937</TotalTime>
  <Words>83</Words>
  <Application>Microsoft Macintosh PowerPoint</Application>
  <PresentationFormat>Widescreen</PresentationFormat>
  <Paragraphs>14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American Typewriter</vt:lpstr>
      <vt:lpstr>Arial</vt:lpstr>
      <vt:lpstr>Arial Regular</vt:lpstr>
      <vt:lpstr>Bookman Old Style</vt:lpstr>
      <vt:lpstr>Calibri</vt:lpstr>
      <vt:lpstr>Gill Sans MT</vt:lpstr>
      <vt:lpstr>Parcel</vt:lpstr>
      <vt:lpstr>Teaching C. S. Lewis: Chronicles of a master communicator </vt:lpstr>
      <vt:lpstr>My Introduction to C. S. Lewis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Language and Human Nature C. S. Lewis &amp; J. R. R. Tolkien</vt:lpstr>
      <vt:lpstr>Workshop Overview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Luke Dye</dc:creator>
  <cp:lastModifiedBy>Beebe, Steven A</cp:lastModifiedBy>
  <cp:revision>168</cp:revision>
  <cp:lastPrinted>2018-04-11T15:08:38Z</cp:lastPrinted>
  <dcterms:created xsi:type="dcterms:W3CDTF">2018-04-04T16:01:34Z</dcterms:created>
  <dcterms:modified xsi:type="dcterms:W3CDTF">2022-06-07T00:13:44Z</dcterms:modified>
</cp:coreProperties>
</file>