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8" r:id="rId1"/>
  </p:sldMasterIdLst>
  <p:notesMasterIdLst>
    <p:notesMasterId r:id="rId31"/>
  </p:notesMasterIdLst>
  <p:handoutMasterIdLst>
    <p:handoutMasterId r:id="rId32"/>
  </p:handoutMasterIdLst>
  <p:sldIdLst>
    <p:sldId id="396" r:id="rId2"/>
    <p:sldId id="472" r:id="rId3"/>
    <p:sldId id="478" r:id="rId4"/>
    <p:sldId id="477" r:id="rId5"/>
    <p:sldId id="470" r:id="rId6"/>
    <p:sldId id="469" r:id="rId7"/>
    <p:sldId id="474" r:id="rId8"/>
    <p:sldId id="467" r:id="rId9"/>
    <p:sldId id="466" r:id="rId10"/>
    <p:sldId id="459" r:id="rId11"/>
    <p:sldId id="471" r:id="rId12"/>
    <p:sldId id="464" r:id="rId13"/>
    <p:sldId id="455" r:id="rId14"/>
    <p:sldId id="454" r:id="rId15"/>
    <p:sldId id="456" r:id="rId16"/>
    <p:sldId id="457" r:id="rId17"/>
    <p:sldId id="479" r:id="rId18"/>
    <p:sldId id="463" r:id="rId19"/>
    <p:sldId id="458" r:id="rId20"/>
    <p:sldId id="465" r:id="rId21"/>
    <p:sldId id="453" r:id="rId22"/>
    <p:sldId id="476" r:id="rId23"/>
    <p:sldId id="460" r:id="rId24"/>
    <p:sldId id="462" r:id="rId25"/>
    <p:sldId id="461" r:id="rId26"/>
    <p:sldId id="480" r:id="rId27"/>
    <p:sldId id="481" r:id="rId28"/>
    <p:sldId id="482" r:id="rId29"/>
    <p:sldId id="47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DC8B6D9-997E-3446-8AD1-A670157E0E6E}">
          <p14:sldIdLst>
            <p14:sldId id="396"/>
            <p14:sldId id="472"/>
            <p14:sldId id="478"/>
            <p14:sldId id="477"/>
            <p14:sldId id="470"/>
            <p14:sldId id="469"/>
            <p14:sldId id="474"/>
            <p14:sldId id="467"/>
            <p14:sldId id="466"/>
            <p14:sldId id="459"/>
            <p14:sldId id="471"/>
            <p14:sldId id="464"/>
            <p14:sldId id="455"/>
            <p14:sldId id="454"/>
            <p14:sldId id="456"/>
            <p14:sldId id="457"/>
            <p14:sldId id="479"/>
            <p14:sldId id="463"/>
            <p14:sldId id="458"/>
            <p14:sldId id="465"/>
            <p14:sldId id="453"/>
            <p14:sldId id="476"/>
            <p14:sldId id="460"/>
            <p14:sldId id="462"/>
            <p14:sldId id="461"/>
            <p14:sldId id="480"/>
            <p14:sldId id="481"/>
            <p14:sldId id="482"/>
            <p14:sldId id="473"/>
          </p14:sldIdLst>
        </p14:section>
        <p14:section name="Untitled Section" id="{E9298977-D6DE-FC4B-89D5-84366CD9C8A4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CEC"/>
    <a:srgbClr val="C30F0E"/>
    <a:srgbClr val="241B0E"/>
    <a:srgbClr val="2A1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94274" autoAdjust="0"/>
  </p:normalViewPr>
  <p:slideViewPr>
    <p:cSldViewPr snapToGrid="0">
      <p:cViewPr varScale="1">
        <p:scale>
          <a:sx n="109" d="100"/>
          <a:sy n="109" d="100"/>
        </p:scale>
        <p:origin x="216" y="4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A3ECBB-2663-F04E-8459-CC950728F421}" type="datetimeFigureOut">
              <a:rPr lang="en-US" smtClean="0"/>
              <a:t>6/1/22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43EEE-8A2A-F447-A450-96B64CC7E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73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181ECF-2530-504A-BFF7-40AD5C5B104A}" type="datetimeFigureOut">
              <a:rPr lang="en-US" smtClean="0"/>
              <a:t>6/1/22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98D5F3-F2B8-984C-88FA-8BCF2F335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459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98D5F3-F2B8-984C-88FA-8BCF2F335FC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420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98D5F3-F2B8-984C-88FA-8BCF2F335FC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780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22760-C599-A443-88D9-FB7E2987DA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F7CDC3-5334-3F4D-8245-FEAB633660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FB740-F23E-B04C-ACC8-50091678C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8239D-6F51-4540-90BC-BA33C9649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A9244-2DC3-474C-9931-BE34C9413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919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21D41-1388-A543-9DD0-77993513F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8A697-8456-A949-9B37-C047C9761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8EBF7-9B2E-C24D-B21B-106C137FA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A5277-B6AA-0949-8BB0-9DB12D397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47B709-7A18-3F4C-A8C8-CD391E976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679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37C58-0398-E040-A3C6-84711DE2D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72AD6-330C-6047-B3F8-A33147DC7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F59FD-1D12-BC42-AD2E-2E8DC9608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15F73-9D89-FF4B-8F09-872FE3850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4978A-8C3F-2B42-8806-5CF117EEB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C9580-8E29-7145-A40A-4E08BCDD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0D4C1-8D4F-864F-BC72-8D0253649F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1981F0-4A5F-2F4F-859C-301B6344F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CA1143-457B-474C-AD6C-0E2219DAD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D5A2D1-410F-0048-A940-81AB35257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D61F00-3AF1-1E4A-A5FE-C2EE4D267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927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30F4E-3825-F24F-997C-D7C83BF6E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380138-8B5E-7647-B12D-1BE307F9F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6C19B3-6880-3241-BD6E-9C429C92F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3407B3-AEE4-4F4B-9A88-3BF8472492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9E6EF9-741B-CF43-A668-A78C747658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121622-5C15-6542-B2DB-DF3790A6D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A6BE05-9052-6B46-8BAE-7C597C183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D870B4-4C73-5943-92FD-D00BD1BE7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662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D030F-25F8-374A-9AE3-49C68FFDF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BED3C2-394C-0744-8159-920413C2B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E6FDAB-6AC0-0841-86EE-DA28C857E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334813-6804-0845-A3A2-728E6C1CC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182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E725B0-9D6A-1E4E-91A7-9B65C1756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CA4E1B-E603-0F4F-8951-C25D5FA45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6D57B8-40DB-9748-A2EA-1865554D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958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ACC3E-CA9B-3445-BEFC-79D5E196D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80A62-633F-DE44-B5D7-C54A6373D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32C58-2516-AE41-A1C4-6C76FF89E6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D12480-3CB5-204E-A4C1-F8A5E1FD0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5C2C6A-294A-3946-BF08-D019E89DD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D203A5-E189-C849-974E-61565849A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521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59268-65BA-F142-8361-B5B8AB52D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BCEB52-E77D-4349-831F-48705AC36E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96023-B7DD-5C4E-94A7-E1FC2EB7D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8FCBA4-4F0F-654F-A975-E3662F6E0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FEF3BC-C53F-5645-B29A-91BBE3FE7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51CBFC-220C-404C-A20A-D4E5471BC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185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944AC-2276-374A-A2DE-ED5FCF93B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2CD9B6-2D74-DC46-A634-9659408621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F1EA2-27F9-894B-BD0B-AF3593D5D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98701-EA52-6A49-AC1C-F39EE6422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386F3-5125-6844-A66F-085095FA5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540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23542B-BACA-5341-A874-BA5E0363EE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F5E1A6-C994-464E-8905-BBDD57AE24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039640-EACA-8E41-9592-22B639930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16BCD-4D44-4E4E-BE8D-66266FA1F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25189-1A23-E84A-984D-E07137B77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287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33D5D2-FDD1-B14F-A80F-02CC5AA53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698F4E-F283-B44E-90B5-ADBE746BF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45368-4AAA-C24B-BCEB-CEDF95D964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A677B-0120-1444-B338-CD8A720E41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996EE-BFE1-FD4C-9F71-8A38D64DC2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005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9" r:id="rId1"/>
    <p:sldLayoutId id="2147484240" r:id="rId2"/>
    <p:sldLayoutId id="2147484241" r:id="rId3"/>
    <p:sldLayoutId id="2147484242" r:id="rId4"/>
    <p:sldLayoutId id="2147484243" r:id="rId5"/>
    <p:sldLayoutId id="2147484244" r:id="rId6"/>
    <p:sldLayoutId id="2147484245" r:id="rId7"/>
    <p:sldLayoutId id="2147484246" r:id="rId8"/>
    <p:sldLayoutId id="2147484247" r:id="rId9"/>
    <p:sldLayoutId id="2147484248" r:id="rId10"/>
    <p:sldLayoutId id="21474842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7"/>
          <p:cNvSpPr>
            <a:spLocks noGrp="1"/>
          </p:cNvSpPr>
          <p:nvPr>
            <p:ph type="ctrTitle" idx="4294967295"/>
          </p:nvPr>
        </p:nvSpPr>
        <p:spPr>
          <a:xfrm>
            <a:off x="2462213" y="2427288"/>
            <a:ext cx="9729787" cy="4021137"/>
          </a:xfrm>
        </p:spPr>
        <p:txBody>
          <a:bodyPr>
            <a:noAutofit/>
          </a:bodyPr>
          <a:lstStyle/>
          <a:p>
            <a:pPr algn="l"/>
            <a:r>
              <a:rPr lang="en-US" sz="5400" b="1" dirty="0"/>
              <a:t>Teaching C. S. Lewis: </a:t>
            </a:r>
            <a:br>
              <a:rPr lang="en-US" sz="5400" b="1" dirty="0"/>
            </a:br>
            <a:r>
              <a:rPr lang="en-US" sz="5400" b="1" dirty="0"/>
              <a:t>The Quest for Meaning</a:t>
            </a:r>
          </a:p>
          <a:p>
            <a:pPr algn="l"/>
            <a:endParaRPr lang="en-US" sz="2400" dirty="0"/>
          </a:p>
          <a:p>
            <a:pPr algn="l"/>
            <a:endParaRPr lang="en-US" sz="2800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626"/>
            <a:ext cx="12333778" cy="201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857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F94D84-0994-4543-A6BA-C3C1C2291E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r="-16667"/>
          <a:stretch/>
        </p:blipFill>
        <p:spPr>
          <a:xfrm>
            <a:off x="-246185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65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DBF127-C419-9A41-8BDF-C2FF536608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230" y="-1348153"/>
            <a:ext cx="12309230" cy="820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56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9C03C8-58F6-EC41-86AC-874B2FADF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199662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133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AB5AEA-AAF2-3442-8E02-4B02D93C6E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237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045D65-D754-0849-9CA5-C69B8F0A53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r="6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249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979A45-952D-0042-B610-D933840209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250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BF7030-72B9-7545-A1ED-4F67EBCE1D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6" b="8716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05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B5A2E5-305C-104A-BE2B-9175A7CEEE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6" b="77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437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2F411-18CD-104B-9039-A5EE34E01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D131D4-DF0B-6540-9396-0CE74D978A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" r="660"/>
          <a:stretch/>
        </p:blipFill>
        <p:spPr>
          <a:xfrm>
            <a:off x="0" y="0"/>
            <a:ext cx="12192000" cy="6940062"/>
          </a:xfrm>
        </p:spPr>
      </p:pic>
    </p:spTree>
    <p:extLst>
      <p:ext uri="{BB962C8B-B14F-4D97-AF65-F5344CB8AC3E}">
        <p14:creationId xmlns:p14="http://schemas.microsoft.com/office/powerpoint/2010/main" val="2994591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068DD6-3A94-E240-ADB2-41F4E2B195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6" b="77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448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7D33D-4980-514C-B242-79B76BD73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097D72-F5E6-8841-BEE4-848D6B3616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6" b="7796"/>
          <a:stretch/>
        </p:blipFill>
        <p:spPr>
          <a:xfrm>
            <a:off x="0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1429462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AF249-301D-D848-93CC-70BCAEC70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CA62A1-3D1E-FD45-BE81-53F5A59D82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7" b="-46"/>
          <a:stretch/>
        </p:blipFill>
        <p:spPr>
          <a:xfrm>
            <a:off x="0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1766402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26FDB-BDDF-9A47-8DB7-2B415A713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3F0783-7444-6F49-AE2C-732B9258FC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6" b="7796"/>
          <a:stretch/>
        </p:blipFill>
        <p:spPr>
          <a:xfrm>
            <a:off x="0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892986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72BAF-8CC2-0B45-B6DF-7666E3432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179062-D77D-134A-8EE5-FCA5E1CE06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749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237EB-A900-A44E-8145-66D867226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FDDA50-4886-A543-827B-95196CB8D5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643373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B7BB7-FAB4-D34B-8558-3D2DF4494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3763BDE-12AF-4848-A248-02094F8C9E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144001"/>
          </a:xfrm>
        </p:spPr>
      </p:pic>
    </p:spTree>
    <p:extLst>
      <p:ext uri="{BB962C8B-B14F-4D97-AF65-F5344CB8AC3E}">
        <p14:creationId xmlns:p14="http://schemas.microsoft.com/office/powerpoint/2010/main" val="9216333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3E943-4B0E-F24B-A3CA-3F4F530C3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CF7A59-E809-1145-8C3D-8F42709339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4" b="7944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736989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06842-665E-3248-ABB2-98CA20C2C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63CB91-605E-4440-AAB6-88AB246316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r="69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431048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ADAA6-676A-5E43-B58C-7F6F76ADE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B204EE-9982-8241-BA68-F26360C2E5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r="69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362073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3565-E908-2240-B06D-857A55F91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A7D4C87-E687-EA4B-B546-3F7D9D35CB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r="69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5208292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9598C4-B133-BB4C-B914-BA5BD09C1E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3"/>
          <a:stretch/>
        </p:blipFill>
        <p:spPr>
          <a:xfrm>
            <a:off x="-222738" y="-1"/>
            <a:ext cx="12414738" cy="756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3073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98B61-CCB1-D343-9A50-117863524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1CCDDC-C34B-AF4A-BF8E-7FB8AFE3A9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r="69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593209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E36DA-315B-2546-A04B-77FE8258A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85CEFB8-F1F8-A84A-AD25-1CB2BE47E3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" r="239"/>
          <a:stretch/>
        </p:blipFill>
        <p:spPr>
          <a:xfrm>
            <a:off x="0" y="0"/>
            <a:ext cx="12192000" cy="6881446"/>
          </a:xfrm>
        </p:spPr>
      </p:pic>
    </p:spTree>
    <p:extLst>
      <p:ext uri="{BB962C8B-B14F-4D97-AF65-F5344CB8AC3E}">
        <p14:creationId xmlns:p14="http://schemas.microsoft.com/office/powerpoint/2010/main" val="36525624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FB0C5-F52D-D94F-9168-01BDA716E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5CA449-682A-DD47-B940-6264D2F385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r="69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6095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9EF06-924A-164B-9A73-FFD8EFA32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CDFBCC-B284-784C-9203-96FFF3EF8D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144000"/>
          </a:xfrm>
        </p:spPr>
      </p:pic>
    </p:spTree>
    <p:extLst>
      <p:ext uri="{BB962C8B-B14F-4D97-AF65-F5344CB8AC3E}">
        <p14:creationId xmlns:p14="http://schemas.microsoft.com/office/powerpoint/2010/main" val="12606105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1BF5DC-B078-D846-85B1-1FF54DA75F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1" y="1"/>
            <a:ext cx="12344401" cy="925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3383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932B4F-B836-DD45-90C3-41AB5EA09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390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3315B6-77FC-AA45-A2E2-6A2A66265E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0" b="8810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617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4056</TotalTime>
  <Words>14</Words>
  <Application>Microsoft Macintosh PowerPoint</Application>
  <PresentationFormat>Widescreen</PresentationFormat>
  <Paragraphs>3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Teaching C. S. Lewis:  The Quest for Meaning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Luke Dye</dc:creator>
  <cp:lastModifiedBy>Beebe, Steven A</cp:lastModifiedBy>
  <cp:revision>170</cp:revision>
  <cp:lastPrinted>2018-04-11T15:08:38Z</cp:lastPrinted>
  <dcterms:created xsi:type="dcterms:W3CDTF">2018-04-04T16:01:34Z</dcterms:created>
  <dcterms:modified xsi:type="dcterms:W3CDTF">2022-06-01T19:51:39Z</dcterms:modified>
</cp:coreProperties>
</file>